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1"/>
  </p:notesMasterIdLst>
  <p:handoutMasterIdLst>
    <p:handoutMasterId r:id="rId32"/>
  </p:handoutMasterIdLst>
  <p:sldIdLst>
    <p:sldId id="256" r:id="rId2"/>
    <p:sldId id="262" r:id="rId3"/>
    <p:sldId id="272" r:id="rId4"/>
    <p:sldId id="266" r:id="rId5"/>
    <p:sldId id="366" r:id="rId6"/>
    <p:sldId id="307" r:id="rId7"/>
    <p:sldId id="311" r:id="rId8"/>
    <p:sldId id="297" r:id="rId9"/>
    <p:sldId id="301" r:id="rId10"/>
    <p:sldId id="316" r:id="rId11"/>
    <p:sldId id="267" r:id="rId12"/>
    <p:sldId id="370" r:id="rId13"/>
    <p:sldId id="318" r:id="rId14"/>
    <p:sldId id="319" r:id="rId15"/>
    <p:sldId id="367" r:id="rId16"/>
    <p:sldId id="321" r:id="rId17"/>
    <p:sldId id="331" r:id="rId18"/>
    <p:sldId id="335" r:id="rId19"/>
    <p:sldId id="343" r:id="rId20"/>
    <p:sldId id="368" r:id="rId21"/>
    <p:sldId id="353" r:id="rId22"/>
    <p:sldId id="372" r:id="rId23"/>
    <p:sldId id="359" r:id="rId24"/>
    <p:sldId id="360" r:id="rId25"/>
    <p:sldId id="361" r:id="rId26"/>
    <p:sldId id="326" r:id="rId27"/>
    <p:sldId id="371" r:id="rId28"/>
    <p:sldId id="348" r:id="rId29"/>
    <p:sldId id="363" r:id="rId30"/>
  </p:sldIdLst>
  <p:sldSz cx="5765800" cy="3244850"/>
  <p:notesSz cx="5765800" cy="32448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0C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901E6D-A486-B649-8165-24F8ED4E44FF}" v="615" dt="2025-12-02T17:54:46.92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25"/>
    <p:restoredTop sz="89832"/>
  </p:normalViewPr>
  <p:slideViewPr>
    <p:cSldViewPr>
      <p:cViewPr>
        <p:scale>
          <a:sx n="208" d="100"/>
          <a:sy n="208" d="100"/>
        </p:scale>
        <p:origin x="1504" y="14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ocanelli, Marco" userId="dc11c8e9-8ed3-45f9-a67b-d735e04fa02f" providerId="ADAL" clId="{E1901E6D-A486-B649-8165-24F8ED4E44FF}"/>
    <pc:docChg chg="undo custSel addSld delSld modSld sldOrd modMainMaster">
      <pc:chgData name="Brocanelli, Marco" userId="dc11c8e9-8ed3-45f9-a67b-d735e04fa02f" providerId="ADAL" clId="{E1901E6D-A486-B649-8165-24F8ED4E44FF}" dt="2025-12-02T17:55:18.386" v="2465" actId="20578"/>
      <pc:docMkLst>
        <pc:docMk/>
      </pc:docMkLst>
      <pc:sldChg chg="delSp modSp mod">
        <pc:chgData name="Brocanelli, Marco" userId="dc11c8e9-8ed3-45f9-a67b-d735e04fa02f" providerId="ADAL" clId="{E1901E6D-A486-B649-8165-24F8ED4E44FF}" dt="2025-12-02T17:53:12.649" v="2444" actId="207"/>
        <pc:sldMkLst>
          <pc:docMk/>
          <pc:sldMk cId="0" sldId="256"/>
        </pc:sldMkLst>
        <pc:spChg chg="mod">
          <ac:chgData name="Brocanelli, Marco" userId="dc11c8e9-8ed3-45f9-a67b-d735e04fa02f" providerId="ADAL" clId="{E1901E6D-A486-B649-8165-24F8ED4E44FF}" dt="2025-12-02T17:18:01.746" v="2099" actId="207"/>
          <ac:spMkLst>
            <pc:docMk/>
            <pc:sldMk cId="0" sldId="256"/>
            <ac:spMk id="3" creationId="{00000000-0000-0000-0000-000000000000}"/>
          </ac:spMkLst>
        </pc:spChg>
        <pc:spChg chg="mod">
          <ac:chgData name="Brocanelli, Marco" userId="dc11c8e9-8ed3-45f9-a67b-d735e04fa02f" providerId="ADAL" clId="{E1901E6D-A486-B649-8165-24F8ED4E44FF}" dt="2025-12-02T17:53:12.649" v="2444" actId="207"/>
          <ac:spMkLst>
            <pc:docMk/>
            <pc:sldMk cId="0" sldId="256"/>
            <ac:spMk id="4" creationId="{00000000-0000-0000-0000-000000000000}"/>
          </ac:spMkLst>
        </pc:spChg>
        <pc:spChg chg="del">
          <ac:chgData name="Brocanelli, Marco" userId="dc11c8e9-8ed3-45f9-a67b-d735e04fa02f" providerId="ADAL" clId="{E1901E6D-A486-B649-8165-24F8ED4E44FF}" dt="2025-12-02T17:13:17.420" v="2066" actId="478"/>
          <ac:spMkLst>
            <pc:docMk/>
            <pc:sldMk cId="0" sldId="256"/>
            <ac:spMk id="6" creationId="{00000000-0000-0000-0000-000000000000}"/>
          </ac:spMkLst>
        </pc:spChg>
        <pc:spChg chg="del">
          <ac:chgData name="Brocanelli, Marco" userId="dc11c8e9-8ed3-45f9-a67b-d735e04fa02f" providerId="ADAL" clId="{E1901E6D-A486-B649-8165-24F8ED4E44FF}" dt="2025-12-02T17:20:09.830" v="2111" actId="478"/>
          <ac:spMkLst>
            <pc:docMk/>
            <pc:sldMk cId="0" sldId="256"/>
            <ac:spMk id="7" creationId="{00000000-0000-0000-0000-000000000000}"/>
          </ac:spMkLst>
        </pc:spChg>
        <pc:spChg chg="del">
          <ac:chgData name="Brocanelli, Marco" userId="dc11c8e9-8ed3-45f9-a67b-d735e04fa02f" providerId="ADAL" clId="{E1901E6D-A486-B649-8165-24F8ED4E44FF}" dt="2025-12-02T17:20:12.235" v="2112" actId="478"/>
          <ac:spMkLst>
            <pc:docMk/>
            <pc:sldMk cId="0" sldId="256"/>
            <ac:spMk id="8" creationId="{00000000-0000-0000-0000-000000000000}"/>
          </ac:spMkLst>
        </pc:spChg>
        <pc:spChg chg="mod">
          <ac:chgData name="Brocanelli, Marco" userId="dc11c8e9-8ed3-45f9-a67b-d735e04fa02f" providerId="ADAL" clId="{E1901E6D-A486-B649-8165-24F8ED4E44FF}" dt="2025-12-02T17:53:08.322" v="2443" actId="207"/>
          <ac:spMkLst>
            <pc:docMk/>
            <pc:sldMk cId="0" sldId="256"/>
            <ac:spMk id="10" creationId="{1DE60664-9F76-5A8D-A662-3AB7EE7BC0CA}"/>
          </ac:spMkLst>
        </pc:spChg>
        <pc:spChg chg="del">
          <ac:chgData name="Brocanelli, Marco" userId="dc11c8e9-8ed3-45f9-a67b-d735e04fa02f" providerId="ADAL" clId="{E1901E6D-A486-B649-8165-24F8ED4E44FF}" dt="2025-12-02T17:20:01.102" v="2110" actId="478"/>
          <ac:spMkLst>
            <pc:docMk/>
            <pc:sldMk cId="0" sldId="256"/>
            <ac:spMk id="16" creationId="{88AFA04A-6647-FDE3-7CC6-C2D1330E82EE}"/>
          </ac:spMkLst>
        </pc:spChg>
        <pc:picChg chg="mod">
          <ac:chgData name="Brocanelli, Marco" userId="dc11c8e9-8ed3-45f9-a67b-d735e04fa02f" providerId="ADAL" clId="{E1901E6D-A486-B649-8165-24F8ED4E44FF}" dt="2025-12-02T17:19:22.019" v="2108" actId="1076"/>
          <ac:picMkLst>
            <pc:docMk/>
            <pc:sldMk cId="0" sldId="256"/>
            <ac:picMk id="5" creationId="{00000000-0000-0000-0000-000000000000}"/>
          </ac:picMkLst>
        </pc:picChg>
      </pc:sldChg>
      <pc:sldChg chg="addSp delSp modSp mod modAnim">
        <pc:chgData name="Brocanelli, Marco" userId="dc11c8e9-8ed3-45f9-a67b-d735e04fa02f" providerId="ADAL" clId="{E1901E6D-A486-B649-8165-24F8ED4E44FF}" dt="2025-12-02T17:51:10.072" v="2415" actId="207"/>
        <pc:sldMkLst>
          <pc:docMk/>
          <pc:sldMk cId="0" sldId="262"/>
        </pc:sldMkLst>
        <pc:spChg chg="add">
          <ac:chgData name="Brocanelli, Marco" userId="dc11c8e9-8ed3-45f9-a67b-d735e04fa02f" providerId="ADAL" clId="{E1901E6D-A486-B649-8165-24F8ED4E44FF}" dt="2025-11-26T14:56:19.396" v="1143"/>
          <ac:spMkLst>
            <pc:docMk/>
            <pc:sldMk cId="0" sldId="262"/>
            <ac:spMk id="2" creationId="{CCB86069-1CBB-4630-A2B5-165D74C81DC5}"/>
          </ac:spMkLst>
        </pc:spChg>
        <pc:spChg chg="mod">
          <ac:chgData name="Brocanelli, Marco" userId="dc11c8e9-8ed3-45f9-a67b-d735e04fa02f" providerId="ADAL" clId="{E1901E6D-A486-B649-8165-24F8ED4E44FF}" dt="2025-12-02T17:51:10.072" v="2415" actId="207"/>
          <ac:spMkLst>
            <pc:docMk/>
            <pc:sldMk cId="0" sldId="262"/>
            <ac:spMk id="3" creationId="{00000000-0000-0000-0000-000000000000}"/>
          </ac:spMkLst>
        </pc:spChg>
        <pc:spChg chg="add mod">
          <ac:chgData name="Brocanelli, Marco" userId="dc11c8e9-8ed3-45f9-a67b-d735e04fa02f" providerId="ADAL" clId="{E1901E6D-A486-B649-8165-24F8ED4E44FF}" dt="2025-11-26T14:56:23.198" v="1145"/>
          <ac:spMkLst>
            <pc:docMk/>
            <pc:sldMk cId="0" sldId="262"/>
            <ac:spMk id="6" creationId="{A4A3483F-964D-779F-2388-DA0D83EC7359}"/>
          </ac:spMkLst>
        </pc:spChg>
        <pc:spChg chg="mod">
          <ac:chgData name="Brocanelli, Marco" userId="dc11c8e9-8ed3-45f9-a67b-d735e04fa02f" providerId="ADAL" clId="{E1901E6D-A486-B649-8165-24F8ED4E44FF}" dt="2025-12-02T16:07:31.966" v="1651" actId="20577"/>
          <ac:spMkLst>
            <pc:docMk/>
            <pc:sldMk cId="0" sldId="262"/>
            <ac:spMk id="7" creationId="{00000000-0000-0000-0000-000000000000}"/>
          </ac:spMkLst>
        </pc:spChg>
        <pc:spChg chg="del">
          <ac:chgData name="Brocanelli, Marco" userId="dc11c8e9-8ed3-45f9-a67b-d735e04fa02f" providerId="ADAL" clId="{E1901E6D-A486-B649-8165-24F8ED4E44FF}" dt="2025-12-02T17:13:21.801" v="2067" actId="478"/>
          <ac:spMkLst>
            <pc:docMk/>
            <pc:sldMk cId="0" sldId="262"/>
            <ac:spMk id="8" creationId="{00000000-0000-0000-0000-000000000000}"/>
          </ac:spMkLst>
        </pc:spChg>
        <pc:spChg chg="add mod">
          <ac:chgData name="Brocanelli, Marco" userId="dc11c8e9-8ed3-45f9-a67b-d735e04fa02f" providerId="ADAL" clId="{E1901E6D-A486-B649-8165-24F8ED4E44FF}" dt="2025-11-26T18:01:40.674" v="1364"/>
          <ac:spMkLst>
            <pc:docMk/>
            <pc:sldMk cId="0" sldId="262"/>
            <ac:spMk id="21" creationId="{9F0B3870-5CED-D726-AC83-C084467D6C33}"/>
          </ac:spMkLst>
        </pc:spChg>
        <pc:picChg chg="del mod modCrop">
          <ac:chgData name="Brocanelli, Marco" userId="dc11c8e9-8ed3-45f9-a67b-d735e04fa02f" providerId="ADAL" clId="{E1901E6D-A486-B649-8165-24F8ED4E44FF}" dt="2025-11-26T14:56:18.657" v="1142" actId="478"/>
          <ac:picMkLst>
            <pc:docMk/>
            <pc:sldMk cId="0" sldId="262"/>
            <ac:picMk id="4" creationId="{00000000-0000-0000-0000-000000000000}"/>
          </ac:picMkLst>
        </pc:picChg>
        <pc:picChg chg="mod">
          <ac:chgData name="Brocanelli, Marco" userId="dc11c8e9-8ed3-45f9-a67b-d735e04fa02f" providerId="ADAL" clId="{E1901E6D-A486-B649-8165-24F8ED4E44FF}" dt="2025-11-26T14:54:05.707" v="1141" actId="1076"/>
          <ac:picMkLst>
            <pc:docMk/>
            <pc:sldMk cId="0" sldId="262"/>
            <ac:picMk id="5" creationId="{00000000-0000-0000-0000-000000000000}"/>
          </ac:picMkLst>
        </pc:picChg>
        <pc:picChg chg="add mod">
          <ac:chgData name="Brocanelli, Marco" userId="dc11c8e9-8ed3-45f9-a67b-d735e04fa02f" providerId="ADAL" clId="{E1901E6D-A486-B649-8165-24F8ED4E44FF}" dt="2025-11-26T14:56:50.572" v="1149" actId="1076"/>
          <ac:picMkLst>
            <pc:docMk/>
            <pc:sldMk cId="0" sldId="262"/>
            <ac:picMk id="11" creationId="{2721CF88-F980-5750-8E36-5979D434EC1E}"/>
          </ac:picMkLst>
        </pc:picChg>
        <pc:picChg chg="add del mod">
          <ac:chgData name="Brocanelli, Marco" userId="dc11c8e9-8ed3-45f9-a67b-d735e04fa02f" providerId="ADAL" clId="{E1901E6D-A486-B649-8165-24F8ED4E44FF}" dt="2025-11-26T17:58:19.982" v="1330" actId="478"/>
          <ac:picMkLst>
            <pc:docMk/>
            <pc:sldMk cId="0" sldId="262"/>
            <ac:picMk id="13" creationId="{6D6F87A4-3C72-47FD-AD59-3B367481CB7F}"/>
          </ac:picMkLst>
        </pc:picChg>
        <pc:picChg chg="add mod">
          <ac:chgData name="Brocanelli, Marco" userId="dc11c8e9-8ed3-45f9-a67b-d735e04fa02f" providerId="ADAL" clId="{E1901E6D-A486-B649-8165-24F8ED4E44FF}" dt="2025-12-01T19:30:12.964" v="1600" actId="1038"/>
          <ac:picMkLst>
            <pc:docMk/>
            <pc:sldMk cId="0" sldId="262"/>
            <ac:picMk id="14" creationId="{89ED69DD-621E-1AA6-4ED8-372E88326A1D}"/>
          </ac:picMkLst>
        </pc:picChg>
        <pc:picChg chg="add mod">
          <ac:chgData name="Brocanelli, Marco" userId="dc11c8e9-8ed3-45f9-a67b-d735e04fa02f" providerId="ADAL" clId="{E1901E6D-A486-B649-8165-24F8ED4E44FF}" dt="2025-12-01T19:30:12.964" v="1600" actId="1038"/>
          <ac:picMkLst>
            <pc:docMk/>
            <pc:sldMk cId="0" sldId="262"/>
            <ac:picMk id="15" creationId="{0DAB19BB-7E16-4A9E-EDF3-E32EA7F6D21A}"/>
          </ac:picMkLst>
        </pc:picChg>
        <pc:picChg chg="add mod">
          <ac:chgData name="Brocanelli, Marco" userId="dc11c8e9-8ed3-45f9-a67b-d735e04fa02f" providerId="ADAL" clId="{E1901E6D-A486-B649-8165-24F8ED4E44FF}" dt="2025-12-01T19:30:12.964" v="1600" actId="1038"/>
          <ac:picMkLst>
            <pc:docMk/>
            <pc:sldMk cId="0" sldId="262"/>
            <ac:picMk id="16" creationId="{4B9CEF05-F96B-351D-9434-35941B2CB398}"/>
          </ac:picMkLst>
        </pc:picChg>
        <pc:picChg chg="add mod">
          <ac:chgData name="Brocanelli, Marco" userId="dc11c8e9-8ed3-45f9-a67b-d735e04fa02f" providerId="ADAL" clId="{E1901E6D-A486-B649-8165-24F8ED4E44FF}" dt="2025-12-01T19:30:12.964" v="1600" actId="1038"/>
          <ac:picMkLst>
            <pc:docMk/>
            <pc:sldMk cId="0" sldId="262"/>
            <ac:picMk id="18" creationId="{8E1602A4-72F6-C856-9B7E-1166D9B4B9FB}"/>
          </ac:picMkLst>
        </pc:picChg>
        <pc:picChg chg="add mod">
          <ac:chgData name="Brocanelli, Marco" userId="dc11c8e9-8ed3-45f9-a67b-d735e04fa02f" providerId="ADAL" clId="{E1901E6D-A486-B649-8165-24F8ED4E44FF}" dt="2025-12-01T19:30:12.964" v="1600" actId="1038"/>
          <ac:picMkLst>
            <pc:docMk/>
            <pc:sldMk cId="0" sldId="262"/>
            <ac:picMk id="19" creationId="{0AE4172C-6785-E4D2-D336-936BB0112AE7}"/>
          </ac:picMkLst>
        </pc:picChg>
        <pc:picChg chg="add mod">
          <ac:chgData name="Brocanelli, Marco" userId="dc11c8e9-8ed3-45f9-a67b-d735e04fa02f" providerId="ADAL" clId="{E1901E6D-A486-B649-8165-24F8ED4E44FF}" dt="2025-12-01T19:30:12.964" v="1600" actId="1038"/>
          <ac:picMkLst>
            <pc:docMk/>
            <pc:sldMk cId="0" sldId="262"/>
            <ac:picMk id="20" creationId="{D818855B-24D1-7213-8698-A577BDD16341}"/>
          </ac:picMkLst>
        </pc:picChg>
        <pc:picChg chg="add mod modCrop">
          <ac:chgData name="Brocanelli, Marco" userId="dc11c8e9-8ed3-45f9-a67b-d735e04fa02f" providerId="ADAL" clId="{E1901E6D-A486-B649-8165-24F8ED4E44FF}" dt="2025-11-26T18:17:42.299" v="1417" actId="1076"/>
          <ac:picMkLst>
            <pc:docMk/>
            <pc:sldMk cId="0" sldId="262"/>
            <ac:picMk id="22" creationId="{6F3E717F-7F20-9A9F-3E2D-659980A4072C}"/>
          </ac:picMkLst>
        </pc:picChg>
        <pc:picChg chg="mod">
          <ac:chgData name="Brocanelli, Marco" userId="dc11c8e9-8ed3-45f9-a67b-d735e04fa02f" providerId="ADAL" clId="{E1901E6D-A486-B649-8165-24F8ED4E44FF}" dt="2025-11-26T14:52:49.067" v="1129" actId="14100"/>
          <ac:picMkLst>
            <pc:docMk/>
            <pc:sldMk cId="0" sldId="262"/>
            <ac:picMk id="1026" creationId="{406B774C-05E2-D8F8-D630-9D8C5106898B}"/>
          </ac:picMkLst>
        </pc:picChg>
      </pc:sldChg>
      <pc:sldChg chg="delSp modSp mod">
        <pc:chgData name="Brocanelli, Marco" userId="dc11c8e9-8ed3-45f9-a67b-d735e04fa02f" providerId="ADAL" clId="{E1901E6D-A486-B649-8165-24F8ED4E44FF}" dt="2025-12-02T17:51:20.741" v="2417" actId="207"/>
        <pc:sldMkLst>
          <pc:docMk/>
          <pc:sldMk cId="0" sldId="266"/>
        </pc:sldMkLst>
        <pc:spChg chg="mod">
          <ac:chgData name="Brocanelli, Marco" userId="dc11c8e9-8ed3-45f9-a67b-d735e04fa02f" providerId="ADAL" clId="{E1901E6D-A486-B649-8165-24F8ED4E44FF}" dt="2025-12-02T17:51:20.741" v="2417" actId="207"/>
          <ac:spMkLst>
            <pc:docMk/>
            <pc:sldMk cId="0" sldId="266"/>
            <ac:spMk id="3" creationId="{00000000-0000-0000-0000-000000000000}"/>
          </ac:spMkLst>
        </pc:spChg>
        <pc:spChg chg="del">
          <ac:chgData name="Brocanelli, Marco" userId="dc11c8e9-8ed3-45f9-a67b-d735e04fa02f" providerId="ADAL" clId="{E1901E6D-A486-B649-8165-24F8ED4E44FF}" dt="2025-12-02T17:13:28.384" v="2069" actId="478"/>
          <ac:spMkLst>
            <pc:docMk/>
            <pc:sldMk cId="0" sldId="266"/>
            <ac:spMk id="7" creationId="{00000000-0000-0000-0000-000000000000}"/>
          </ac:spMkLst>
        </pc:spChg>
      </pc:sldChg>
      <pc:sldChg chg="addSp delSp modSp mod modAnim">
        <pc:chgData name="Brocanelli, Marco" userId="dc11c8e9-8ed3-45f9-a67b-d735e04fa02f" providerId="ADAL" clId="{E1901E6D-A486-B649-8165-24F8ED4E44FF}" dt="2025-12-02T17:53:50.411" v="2449" actId="208"/>
        <pc:sldMkLst>
          <pc:docMk/>
          <pc:sldMk cId="0" sldId="267"/>
        </pc:sldMkLst>
        <pc:spChg chg="add mod">
          <ac:chgData name="Brocanelli, Marco" userId="dc11c8e9-8ed3-45f9-a67b-d735e04fa02f" providerId="ADAL" clId="{E1901E6D-A486-B649-8165-24F8ED4E44FF}" dt="2025-12-02T17:53:50.411" v="2449" actId="208"/>
          <ac:spMkLst>
            <pc:docMk/>
            <pc:sldMk cId="0" sldId="267"/>
            <ac:spMk id="2" creationId="{82D99BFA-7A83-76F4-4B98-510668DBAFCC}"/>
          </ac:spMkLst>
        </pc:spChg>
        <pc:spChg chg="mod">
          <ac:chgData name="Brocanelli, Marco" userId="dc11c8e9-8ed3-45f9-a67b-d735e04fa02f" providerId="ADAL" clId="{E1901E6D-A486-B649-8165-24F8ED4E44FF}" dt="2025-12-02T17:51:46.885" v="2424" actId="207"/>
          <ac:spMkLst>
            <pc:docMk/>
            <pc:sldMk cId="0" sldId="267"/>
            <ac:spMk id="3" creationId="{00000000-0000-0000-0000-000000000000}"/>
          </ac:spMkLst>
        </pc:spChg>
        <pc:spChg chg="del">
          <ac:chgData name="Brocanelli, Marco" userId="dc11c8e9-8ed3-45f9-a67b-d735e04fa02f" providerId="ADAL" clId="{E1901E6D-A486-B649-8165-24F8ED4E44FF}" dt="2025-12-02T17:14:58.409" v="2076" actId="478"/>
          <ac:spMkLst>
            <pc:docMk/>
            <pc:sldMk cId="0" sldId="267"/>
            <ac:spMk id="6" creationId="{00000000-0000-0000-0000-000000000000}"/>
          </ac:spMkLst>
        </pc:spChg>
        <pc:spChg chg="mod">
          <ac:chgData name="Brocanelli, Marco" userId="dc11c8e9-8ed3-45f9-a67b-d735e04fa02f" providerId="ADAL" clId="{E1901E6D-A486-B649-8165-24F8ED4E44FF}" dt="2025-12-02T16:11:27.404" v="1689" actId="20577"/>
          <ac:spMkLst>
            <pc:docMk/>
            <pc:sldMk cId="0" sldId="267"/>
            <ac:spMk id="10" creationId="{675153A1-C7F4-7DFB-C36B-EF757187FBBB}"/>
          </ac:spMkLst>
        </pc:spChg>
      </pc:sldChg>
      <pc:sldChg chg="delSp modSp mod">
        <pc:chgData name="Brocanelli, Marco" userId="dc11c8e9-8ed3-45f9-a67b-d735e04fa02f" providerId="ADAL" clId="{E1901E6D-A486-B649-8165-24F8ED4E44FF}" dt="2025-12-02T17:51:16.788" v="2416" actId="207"/>
        <pc:sldMkLst>
          <pc:docMk/>
          <pc:sldMk cId="0" sldId="272"/>
        </pc:sldMkLst>
        <pc:spChg chg="mod">
          <ac:chgData name="Brocanelli, Marco" userId="dc11c8e9-8ed3-45f9-a67b-d735e04fa02f" providerId="ADAL" clId="{E1901E6D-A486-B649-8165-24F8ED4E44FF}" dt="2025-12-02T17:51:16.788" v="2416" actId="207"/>
          <ac:spMkLst>
            <pc:docMk/>
            <pc:sldMk cId="0" sldId="272"/>
            <ac:spMk id="3" creationId="{00000000-0000-0000-0000-000000000000}"/>
          </ac:spMkLst>
        </pc:spChg>
        <pc:spChg chg="mod">
          <ac:chgData name="Brocanelli, Marco" userId="dc11c8e9-8ed3-45f9-a67b-d735e04fa02f" providerId="ADAL" clId="{E1901E6D-A486-B649-8165-24F8ED4E44FF}" dt="2025-12-01T19:31:06.478" v="1601" actId="20577"/>
          <ac:spMkLst>
            <pc:docMk/>
            <pc:sldMk cId="0" sldId="272"/>
            <ac:spMk id="4" creationId="{00000000-0000-0000-0000-000000000000}"/>
          </ac:spMkLst>
        </pc:spChg>
        <pc:spChg chg="del">
          <ac:chgData name="Brocanelli, Marco" userId="dc11c8e9-8ed3-45f9-a67b-d735e04fa02f" providerId="ADAL" clId="{E1901E6D-A486-B649-8165-24F8ED4E44FF}" dt="2025-12-02T17:13:25.347" v="2068" actId="478"/>
          <ac:spMkLst>
            <pc:docMk/>
            <pc:sldMk cId="0" sldId="272"/>
            <ac:spMk id="45" creationId="{00000000-0000-0000-0000-000000000000}"/>
          </ac:spMkLst>
        </pc:spChg>
      </pc:sldChg>
      <pc:sldChg chg="delSp modSp mod">
        <pc:chgData name="Brocanelli, Marco" userId="dc11c8e9-8ed3-45f9-a67b-d735e04fa02f" providerId="ADAL" clId="{E1901E6D-A486-B649-8165-24F8ED4E44FF}" dt="2025-12-02T17:51:33.956" v="2421" actId="207"/>
        <pc:sldMkLst>
          <pc:docMk/>
          <pc:sldMk cId="0" sldId="297"/>
        </pc:sldMkLst>
        <pc:spChg chg="mod">
          <ac:chgData name="Brocanelli, Marco" userId="dc11c8e9-8ed3-45f9-a67b-d735e04fa02f" providerId="ADAL" clId="{E1901E6D-A486-B649-8165-24F8ED4E44FF}" dt="2025-12-02T17:51:33.956" v="2421" actId="207"/>
          <ac:spMkLst>
            <pc:docMk/>
            <pc:sldMk cId="0" sldId="297"/>
            <ac:spMk id="3" creationId="{00000000-0000-0000-0000-000000000000}"/>
          </ac:spMkLst>
        </pc:spChg>
        <pc:spChg chg="mod">
          <ac:chgData name="Brocanelli, Marco" userId="dc11c8e9-8ed3-45f9-a67b-d735e04fa02f" providerId="ADAL" clId="{E1901E6D-A486-B649-8165-24F8ED4E44FF}" dt="2025-12-01T19:39:52.807" v="1629" actId="20577"/>
          <ac:spMkLst>
            <pc:docMk/>
            <pc:sldMk cId="0" sldId="297"/>
            <ac:spMk id="37" creationId="{00000000-0000-0000-0000-000000000000}"/>
          </ac:spMkLst>
        </pc:spChg>
        <pc:spChg chg="del">
          <ac:chgData name="Brocanelli, Marco" userId="dc11c8e9-8ed3-45f9-a67b-d735e04fa02f" providerId="ADAL" clId="{E1901E6D-A486-B649-8165-24F8ED4E44FF}" dt="2025-12-02T17:14:50.909" v="2073" actId="478"/>
          <ac:spMkLst>
            <pc:docMk/>
            <pc:sldMk cId="0" sldId="297"/>
            <ac:spMk id="60" creationId="{00000000-0000-0000-0000-000000000000}"/>
          </ac:spMkLst>
        </pc:spChg>
      </pc:sldChg>
      <pc:sldChg chg="addSp delSp modSp mod modAnim">
        <pc:chgData name="Brocanelli, Marco" userId="dc11c8e9-8ed3-45f9-a67b-d735e04fa02f" providerId="ADAL" clId="{E1901E6D-A486-B649-8165-24F8ED4E44FF}" dt="2025-12-02T17:53:41.591" v="2448" actId="208"/>
        <pc:sldMkLst>
          <pc:docMk/>
          <pc:sldMk cId="0" sldId="301"/>
        </pc:sldMkLst>
        <pc:spChg chg="mod">
          <ac:chgData name="Brocanelli, Marco" userId="dc11c8e9-8ed3-45f9-a67b-d735e04fa02f" providerId="ADAL" clId="{E1901E6D-A486-B649-8165-24F8ED4E44FF}" dt="2025-12-02T17:51:38.638" v="2422" actId="207"/>
          <ac:spMkLst>
            <pc:docMk/>
            <pc:sldMk cId="0" sldId="301"/>
            <ac:spMk id="3" creationId="{00000000-0000-0000-0000-000000000000}"/>
          </ac:spMkLst>
        </pc:spChg>
        <pc:spChg chg="del">
          <ac:chgData name="Brocanelli, Marco" userId="dc11c8e9-8ed3-45f9-a67b-d735e04fa02f" providerId="ADAL" clId="{E1901E6D-A486-B649-8165-24F8ED4E44FF}" dt="2025-12-02T17:14:53.539" v="2074" actId="478"/>
          <ac:spMkLst>
            <pc:docMk/>
            <pc:sldMk cId="0" sldId="301"/>
            <ac:spMk id="123" creationId="{00000000-0000-0000-0000-000000000000}"/>
          </ac:spMkLst>
        </pc:spChg>
        <pc:spChg chg="mod">
          <ac:chgData name="Brocanelli, Marco" userId="dc11c8e9-8ed3-45f9-a67b-d735e04fa02f" providerId="ADAL" clId="{E1901E6D-A486-B649-8165-24F8ED4E44FF}" dt="2025-12-02T17:53:34.785" v="2447" actId="207"/>
          <ac:spMkLst>
            <pc:docMk/>
            <pc:sldMk cId="0" sldId="301"/>
            <ac:spMk id="128" creationId="{D41598D5-420C-6EF7-4889-A2D2970C7A3F}"/>
          </ac:spMkLst>
        </pc:spChg>
        <pc:cxnChg chg="add mod">
          <ac:chgData name="Brocanelli, Marco" userId="dc11c8e9-8ed3-45f9-a67b-d735e04fa02f" providerId="ADAL" clId="{E1901E6D-A486-B649-8165-24F8ED4E44FF}" dt="2025-12-02T17:53:41.591" v="2448" actId="208"/>
          <ac:cxnSpMkLst>
            <pc:docMk/>
            <pc:sldMk cId="0" sldId="301"/>
            <ac:cxnSpMk id="4" creationId="{B1A99970-08FA-C9D5-A3F1-CF4623569863}"/>
          </ac:cxnSpMkLst>
        </pc:cxnChg>
        <pc:cxnChg chg="add mod">
          <ac:chgData name="Brocanelli, Marco" userId="dc11c8e9-8ed3-45f9-a67b-d735e04fa02f" providerId="ADAL" clId="{E1901E6D-A486-B649-8165-24F8ED4E44FF}" dt="2025-12-02T17:53:41.591" v="2448" actId="208"/>
          <ac:cxnSpMkLst>
            <pc:docMk/>
            <pc:sldMk cId="0" sldId="301"/>
            <ac:cxnSpMk id="6" creationId="{A9F636E0-594D-A0C8-EC48-E94B4360E1A2}"/>
          </ac:cxnSpMkLst>
        </pc:cxnChg>
      </pc:sldChg>
      <pc:sldChg chg="addSp delSp modSp mod delAnim modAnim">
        <pc:chgData name="Brocanelli, Marco" userId="dc11c8e9-8ed3-45f9-a67b-d735e04fa02f" providerId="ADAL" clId="{E1901E6D-A486-B649-8165-24F8ED4E44FF}" dt="2025-12-02T17:53:22.480" v="2445" actId="207"/>
        <pc:sldMkLst>
          <pc:docMk/>
          <pc:sldMk cId="0" sldId="307"/>
        </pc:sldMkLst>
        <pc:spChg chg="add del">
          <ac:chgData name="Brocanelli, Marco" userId="dc11c8e9-8ed3-45f9-a67b-d735e04fa02f" providerId="ADAL" clId="{E1901E6D-A486-B649-8165-24F8ED4E44FF}" dt="2025-11-26T19:05:46.968" v="1472" actId="478"/>
          <ac:spMkLst>
            <pc:docMk/>
            <pc:sldMk cId="0" sldId="307"/>
            <ac:spMk id="2" creationId="{8452FF1B-F0DB-1659-E824-8B779F2F0E16}"/>
          </ac:spMkLst>
        </pc:spChg>
        <pc:spChg chg="mod">
          <ac:chgData name="Brocanelli, Marco" userId="dc11c8e9-8ed3-45f9-a67b-d735e04fa02f" providerId="ADAL" clId="{E1901E6D-A486-B649-8165-24F8ED4E44FF}" dt="2025-12-02T17:51:27.629" v="2419" actId="207"/>
          <ac:spMkLst>
            <pc:docMk/>
            <pc:sldMk cId="0" sldId="307"/>
            <ac:spMk id="3" creationId="{00000000-0000-0000-0000-000000000000}"/>
          </ac:spMkLst>
        </pc:spChg>
        <pc:spChg chg="mod">
          <ac:chgData name="Brocanelli, Marco" userId="dc11c8e9-8ed3-45f9-a67b-d735e04fa02f" providerId="ADAL" clId="{E1901E6D-A486-B649-8165-24F8ED4E44FF}" dt="2025-12-02T17:53:22.480" v="2445" actId="207"/>
          <ac:spMkLst>
            <pc:docMk/>
            <pc:sldMk cId="0" sldId="307"/>
            <ac:spMk id="4" creationId="{00000000-0000-0000-0000-000000000000}"/>
          </ac:spMkLst>
        </pc:spChg>
        <pc:spChg chg="mod">
          <ac:chgData name="Brocanelli, Marco" userId="dc11c8e9-8ed3-45f9-a67b-d735e04fa02f" providerId="ADAL" clId="{E1901E6D-A486-B649-8165-24F8ED4E44FF}" dt="2025-12-01T19:37:30.231" v="1626" actId="1035"/>
          <ac:spMkLst>
            <pc:docMk/>
            <pc:sldMk cId="0" sldId="307"/>
            <ac:spMk id="5" creationId="{00000000-0000-0000-0000-000000000000}"/>
          </ac:spMkLst>
        </pc:spChg>
        <pc:spChg chg="mod">
          <ac:chgData name="Brocanelli, Marco" userId="dc11c8e9-8ed3-45f9-a67b-d735e04fa02f" providerId="ADAL" clId="{E1901E6D-A486-B649-8165-24F8ED4E44FF}" dt="2025-12-01T19:37:30.231" v="1626" actId="1035"/>
          <ac:spMkLst>
            <pc:docMk/>
            <pc:sldMk cId="0" sldId="307"/>
            <ac:spMk id="6" creationId="{00000000-0000-0000-0000-000000000000}"/>
          </ac:spMkLst>
        </pc:spChg>
        <pc:spChg chg="mod">
          <ac:chgData name="Brocanelli, Marco" userId="dc11c8e9-8ed3-45f9-a67b-d735e04fa02f" providerId="ADAL" clId="{E1901E6D-A486-B649-8165-24F8ED4E44FF}" dt="2025-12-01T19:37:30.231" v="1626" actId="1035"/>
          <ac:spMkLst>
            <pc:docMk/>
            <pc:sldMk cId="0" sldId="307"/>
            <ac:spMk id="7" creationId="{00000000-0000-0000-0000-000000000000}"/>
          </ac:spMkLst>
        </pc:spChg>
        <pc:spChg chg="mod">
          <ac:chgData name="Brocanelli, Marco" userId="dc11c8e9-8ed3-45f9-a67b-d735e04fa02f" providerId="ADAL" clId="{E1901E6D-A486-B649-8165-24F8ED4E44FF}" dt="2025-12-01T19:37:30.231" v="1626" actId="1035"/>
          <ac:spMkLst>
            <pc:docMk/>
            <pc:sldMk cId="0" sldId="307"/>
            <ac:spMk id="8" creationId="{00000000-0000-0000-0000-000000000000}"/>
          </ac:spMkLst>
        </pc:spChg>
        <pc:spChg chg="mod">
          <ac:chgData name="Brocanelli, Marco" userId="dc11c8e9-8ed3-45f9-a67b-d735e04fa02f" providerId="ADAL" clId="{E1901E6D-A486-B649-8165-24F8ED4E44FF}" dt="2025-12-01T19:37:30.231" v="1626" actId="1035"/>
          <ac:spMkLst>
            <pc:docMk/>
            <pc:sldMk cId="0" sldId="307"/>
            <ac:spMk id="9" creationId="{00000000-0000-0000-0000-000000000000}"/>
          </ac:spMkLst>
        </pc:spChg>
        <pc:spChg chg="mod">
          <ac:chgData name="Brocanelli, Marco" userId="dc11c8e9-8ed3-45f9-a67b-d735e04fa02f" providerId="ADAL" clId="{E1901E6D-A486-B649-8165-24F8ED4E44FF}" dt="2025-12-01T19:37:30.231" v="1626" actId="1035"/>
          <ac:spMkLst>
            <pc:docMk/>
            <pc:sldMk cId="0" sldId="307"/>
            <ac:spMk id="10" creationId="{00000000-0000-0000-0000-000000000000}"/>
          </ac:spMkLst>
        </pc:spChg>
        <pc:spChg chg="mod">
          <ac:chgData name="Brocanelli, Marco" userId="dc11c8e9-8ed3-45f9-a67b-d735e04fa02f" providerId="ADAL" clId="{E1901E6D-A486-B649-8165-24F8ED4E44FF}" dt="2025-12-01T19:37:30.231" v="1626" actId="1035"/>
          <ac:spMkLst>
            <pc:docMk/>
            <pc:sldMk cId="0" sldId="307"/>
            <ac:spMk id="11" creationId="{00000000-0000-0000-0000-000000000000}"/>
          </ac:spMkLst>
        </pc:spChg>
        <pc:spChg chg="mod">
          <ac:chgData name="Brocanelli, Marco" userId="dc11c8e9-8ed3-45f9-a67b-d735e04fa02f" providerId="ADAL" clId="{E1901E6D-A486-B649-8165-24F8ED4E44FF}" dt="2025-12-01T19:37:30.231" v="1626" actId="1035"/>
          <ac:spMkLst>
            <pc:docMk/>
            <pc:sldMk cId="0" sldId="307"/>
            <ac:spMk id="12" creationId="{00000000-0000-0000-0000-000000000000}"/>
          </ac:spMkLst>
        </pc:spChg>
        <pc:spChg chg="mod">
          <ac:chgData name="Brocanelli, Marco" userId="dc11c8e9-8ed3-45f9-a67b-d735e04fa02f" providerId="ADAL" clId="{E1901E6D-A486-B649-8165-24F8ED4E44FF}" dt="2025-12-01T19:37:30.231" v="1626" actId="1035"/>
          <ac:spMkLst>
            <pc:docMk/>
            <pc:sldMk cId="0" sldId="307"/>
            <ac:spMk id="13" creationId="{00000000-0000-0000-0000-000000000000}"/>
          </ac:spMkLst>
        </pc:spChg>
        <pc:spChg chg="mod">
          <ac:chgData name="Brocanelli, Marco" userId="dc11c8e9-8ed3-45f9-a67b-d735e04fa02f" providerId="ADAL" clId="{E1901E6D-A486-B649-8165-24F8ED4E44FF}" dt="2025-12-01T19:37:30.231" v="1626" actId="1035"/>
          <ac:spMkLst>
            <pc:docMk/>
            <pc:sldMk cId="0" sldId="307"/>
            <ac:spMk id="14" creationId="{00000000-0000-0000-0000-000000000000}"/>
          </ac:spMkLst>
        </pc:spChg>
        <pc:spChg chg="mod">
          <ac:chgData name="Brocanelli, Marco" userId="dc11c8e9-8ed3-45f9-a67b-d735e04fa02f" providerId="ADAL" clId="{E1901E6D-A486-B649-8165-24F8ED4E44FF}" dt="2025-12-01T19:37:30.231" v="1626" actId="1035"/>
          <ac:spMkLst>
            <pc:docMk/>
            <pc:sldMk cId="0" sldId="307"/>
            <ac:spMk id="15" creationId="{00000000-0000-0000-0000-000000000000}"/>
          </ac:spMkLst>
        </pc:spChg>
        <pc:spChg chg="mod">
          <ac:chgData name="Brocanelli, Marco" userId="dc11c8e9-8ed3-45f9-a67b-d735e04fa02f" providerId="ADAL" clId="{E1901E6D-A486-B649-8165-24F8ED4E44FF}" dt="2025-12-01T19:37:30.231" v="1626" actId="1035"/>
          <ac:spMkLst>
            <pc:docMk/>
            <pc:sldMk cId="0" sldId="307"/>
            <ac:spMk id="16" creationId="{00000000-0000-0000-0000-000000000000}"/>
          </ac:spMkLst>
        </pc:spChg>
        <pc:spChg chg="mod">
          <ac:chgData name="Brocanelli, Marco" userId="dc11c8e9-8ed3-45f9-a67b-d735e04fa02f" providerId="ADAL" clId="{E1901E6D-A486-B649-8165-24F8ED4E44FF}" dt="2025-12-01T19:37:30.231" v="1626" actId="1035"/>
          <ac:spMkLst>
            <pc:docMk/>
            <pc:sldMk cId="0" sldId="307"/>
            <ac:spMk id="18" creationId="{00000000-0000-0000-0000-000000000000}"/>
          </ac:spMkLst>
        </pc:spChg>
        <pc:spChg chg="del">
          <ac:chgData name="Brocanelli, Marco" userId="dc11c8e9-8ed3-45f9-a67b-d735e04fa02f" providerId="ADAL" clId="{E1901E6D-A486-B649-8165-24F8ED4E44FF}" dt="2025-12-02T17:13:34.753" v="2071" actId="478"/>
          <ac:spMkLst>
            <pc:docMk/>
            <pc:sldMk cId="0" sldId="307"/>
            <ac:spMk id="19" creationId="{00000000-0000-0000-0000-000000000000}"/>
          </ac:spMkLst>
        </pc:spChg>
        <pc:spChg chg="add mod">
          <ac:chgData name="Brocanelli, Marco" userId="dc11c8e9-8ed3-45f9-a67b-d735e04fa02f" providerId="ADAL" clId="{E1901E6D-A486-B649-8165-24F8ED4E44FF}" dt="2025-12-01T19:37:30.231" v="1626" actId="1035"/>
          <ac:spMkLst>
            <pc:docMk/>
            <pc:sldMk cId="0" sldId="307"/>
            <ac:spMk id="22" creationId="{960862C3-42FC-3F83-2A4C-167AB7AB75D3}"/>
          </ac:spMkLst>
        </pc:spChg>
        <pc:spChg chg="mod">
          <ac:chgData name="Brocanelli, Marco" userId="dc11c8e9-8ed3-45f9-a67b-d735e04fa02f" providerId="ADAL" clId="{E1901E6D-A486-B649-8165-24F8ED4E44FF}" dt="2025-12-01T19:37:30.231" v="1626" actId="1035"/>
          <ac:spMkLst>
            <pc:docMk/>
            <pc:sldMk cId="0" sldId="307"/>
            <ac:spMk id="31" creationId="{76C208DC-1E11-3D41-E379-BACC570D2EE4}"/>
          </ac:spMkLst>
        </pc:spChg>
        <pc:spChg chg="del">
          <ac:chgData name="Brocanelli, Marco" userId="dc11c8e9-8ed3-45f9-a67b-d735e04fa02f" providerId="ADAL" clId="{E1901E6D-A486-B649-8165-24F8ED4E44FF}" dt="2025-12-01T19:37:17.755" v="1613" actId="478"/>
          <ac:spMkLst>
            <pc:docMk/>
            <pc:sldMk cId="0" sldId="307"/>
            <ac:spMk id="33" creationId="{832B5DA0-4747-DEE9-7632-445A340A86A6}"/>
          </ac:spMkLst>
        </pc:spChg>
        <pc:picChg chg="mod">
          <ac:chgData name="Brocanelli, Marco" userId="dc11c8e9-8ed3-45f9-a67b-d735e04fa02f" providerId="ADAL" clId="{E1901E6D-A486-B649-8165-24F8ED4E44FF}" dt="2025-12-01T19:37:30.231" v="1626" actId="1035"/>
          <ac:picMkLst>
            <pc:docMk/>
            <pc:sldMk cId="0" sldId="307"/>
            <ac:picMk id="17" creationId="{00000000-0000-0000-0000-000000000000}"/>
          </ac:picMkLst>
        </pc:picChg>
        <pc:picChg chg="del">
          <ac:chgData name="Brocanelli, Marco" userId="dc11c8e9-8ed3-45f9-a67b-d735e04fa02f" providerId="ADAL" clId="{E1901E6D-A486-B649-8165-24F8ED4E44FF}" dt="2025-12-01T19:37:16.650" v="1612" actId="478"/>
          <ac:picMkLst>
            <pc:docMk/>
            <pc:sldMk cId="0" sldId="307"/>
            <ac:picMk id="32" creationId="{D6A19735-0D54-AB79-7E64-EE569CC86A5B}"/>
          </ac:picMkLst>
        </pc:picChg>
        <pc:cxnChg chg="mod">
          <ac:chgData name="Brocanelli, Marco" userId="dc11c8e9-8ed3-45f9-a67b-d735e04fa02f" providerId="ADAL" clId="{E1901E6D-A486-B649-8165-24F8ED4E44FF}" dt="2025-12-01T19:37:30.231" v="1626" actId="1035"/>
          <ac:cxnSpMkLst>
            <pc:docMk/>
            <pc:sldMk cId="0" sldId="307"/>
            <ac:cxnSpMk id="24" creationId="{52910A13-7E1F-15F2-65CD-1B62885F284E}"/>
          </ac:cxnSpMkLst>
        </pc:cxnChg>
        <pc:cxnChg chg="mod">
          <ac:chgData name="Brocanelli, Marco" userId="dc11c8e9-8ed3-45f9-a67b-d735e04fa02f" providerId="ADAL" clId="{E1901E6D-A486-B649-8165-24F8ED4E44FF}" dt="2025-12-01T19:37:30.231" v="1626" actId="1035"/>
          <ac:cxnSpMkLst>
            <pc:docMk/>
            <pc:sldMk cId="0" sldId="307"/>
            <ac:cxnSpMk id="29" creationId="{E266D24F-FFFF-2E2A-A0D1-695FC99C1AF2}"/>
          </ac:cxnSpMkLst>
        </pc:cxnChg>
        <pc:cxnChg chg="mod">
          <ac:chgData name="Brocanelli, Marco" userId="dc11c8e9-8ed3-45f9-a67b-d735e04fa02f" providerId="ADAL" clId="{E1901E6D-A486-B649-8165-24F8ED4E44FF}" dt="2025-12-01T19:37:30.231" v="1626" actId="1035"/>
          <ac:cxnSpMkLst>
            <pc:docMk/>
            <pc:sldMk cId="0" sldId="307"/>
            <ac:cxnSpMk id="30" creationId="{F4D38968-2FAA-B854-F44B-8D068DDDECEB}"/>
          </ac:cxnSpMkLst>
        </pc:cxnChg>
      </pc:sldChg>
      <pc:sldChg chg="delSp modSp mod">
        <pc:chgData name="Brocanelli, Marco" userId="dc11c8e9-8ed3-45f9-a67b-d735e04fa02f" providerId="ADAL" clId="{E1901E6D-A486-B649-8165-24F8ED4E44FF}" dt="2025-12-02T17:53:27.956" v="2446" actId="207"/>
        <pc:sldMkLst>
          <pc:docMk/>
          <pc:sldMk cId="0" sldId="311"/>
        </pc:sldMkLst>
        <pc:spChg chg="mod">
          <ac:chgData name="Brocanelli, Marco" userId="dc11c8e9-8ed3-45f9-a67b-d735e04fa02f" providerId="ADAL" clId="{E1901E6D-A486-B649-8165-24F8ED4E44FF}" dt="2025-12-02T17:51:30.791" v="2420" actId="207"/>
          <ac:spMkLst>
            <pc:docMk/>
            <pc:sldMk cId="0" sldId="311"/>
            <ac:spMk id="3" creationId="{00000000-0000-0000-0000-000000000000}"/>
          </ac:spMkLst>
        </pc:spChg>
        <pc:spChg chg="del">
          <ac:chgData name="Brocanelli, Marco" userId="dc11c8e9-8ed3-45f9-a67b-d735e04fa02f" providerId="ADAL" clId="{E1901E6D-A486-B649-8165-24F8ED4E44FF}" dt="2025-12-02T17:13:37.924" v="2072" actId="478"/>
          <ac:spMkLst>
            <pc:docMk/>
            <pc:sldMk cId="0" sldId="311"/>
            <ac:spMk id="216" creationId="{00000000-0000-0000-0000-000000000000}"/>
          </ac:spMkLst>
        </pc:spChg>
        <pc:spChg chg="mod">
          <ac:chgData name="Brocanelli, Marco" userId="dc11c8e9-8ed3-45f9-a67b-d735e04fa02f" providerId="ADAL" clId="{E1901E6D-A486-B649-8165-24F8ED4E44FF}" dt="2025-12-02T17:53:27.956" v="2446" actId="207"/>
          <ac:spMkLst>
            <pc:docMk/>
            <pc:sldMk cId="0" sldId="311"/>
            <ac:spMk id="220" creationId="{AD750FD7-6FC7-6CA4-030F-576A44360EA2}"/>
          </ac:spMkLst>
        </pc:spChg>
      </pc:sldChg>
      <pc:sldChg chg="delSp modSp mod">
        <pc:chgData name="Brocanelli, Marco" userId="dc11c8e9-8ed3-45f9-a67b-d735e04fa02f" providerId="ADAL" clId="{E1901E6D-A486-B649-8165-24F8ED4E44FF}" dt="2025-12-02T17:51:42.980" v="2423" actId="207"/>
        <pc:sldMkLst>
          <pc:docMk/>
          <pc:sldMk cId="0" sldId="316"/>
        </pc:sldMkLst>
        <pc:spChg chg="mod">
          <ac:chgData name="Brocanelli, Marco" userId="dc11c8e9-8ed3-45f9-a67b-d735e04fa02f" providerId="ADAL" clId="{E1901E6D-A486-B649-8165-24F8ED4E44FF}" dt="2025-12-02T17:51:42.980" v="2423" actId="207"/>
          <ac:spMkLst>
            <pc:docMk/>
            <pc:sldMk cId="0" sldId="316"/>
            <ac:spMk id="3" creationId="{00000000-0000-0000-0000-000000000000}"/>
          </ac:spMkLst>
        </pc:spChg>
        <pc:spChg chg="del">
          <ac:chgData name="Brocanelli, Marco" userId="dc11c8e9-8ed3-45f9-a67b-d735e04fa02f" providerId="ADAL" clId="{E1901E6D-A486-B649-8165-24F8ED4E44FF}" dt="2025-12-02T17:14:55.943" v="2075" actId="478"/>
          <ac:spMkLst>
            <pc:docMk/>
            <pc:sldMk cId="0" sldId="316"/>
            <ac:spMk id="14" creationId="{00000000-0000-0000-0000-000000000000}"/>
          </ac:spMkLst>
        </pc:spChg>
      </pc:sldChg>
      <pc:sldChg chg="addSp delSp modSp mod">
        <pc:chgData name="Brocanelli, Marco" userId="dc11c8e9-8ed3-45f9-a67b-d735e04fa02f" providerId="ADAL" clId="{E1901E6D-A486-B649-8165-24F8ED4E44FF}" dt="2025-12-02T17:51:54.122" v="2426" actId="207"/>
        <pc:sldMkLst>
          <pc:docMk/>
          <pc:sldMk cId="0" sldId="318"/>
        </pc:sldMkLst>
        <pc:spChg chg="mod">
          <ac:chgData name="Brocanelli, Marco" userId="dc11c8e9-8ed3-45f9-a67b-d735e04fa02f" providerId="ADAL" clId="{E1901E6D-A486-B649-8165-24F8ED4E44FF}" dt="2025-12-02T17:51:54.122" v="2426" actId="207"/>
          <ac:spMkLst>
            <pc:docMk/>
            <pc:sldMk cId="0" sldId="318"/>
            <ac:spMk id="3" creationId="{00000000-0000-0000-0000-000000000000}"/>
          </ac:spMkLst>
        </pc:spChg>
        <pc:spChg chg="add del mod">
          <ac:chgData name="Brocanelli, Marco" userId="dc11c8e9-8ed3-45f9-a67b-d735e04fa02f" providerId="ADAL" clId="{E1901E6D-A486-B649-8165-24F8ED4E44FF}" dt="2025-12-02T17:15:02.969" v="2078" actId="478"/>
          <ac:spMkLst>
            <pc:docMk/>
            <pc:sldMk cId="0" sldId="318"/>
            <ac:spMk id="51" creationId="{00000000-0000-0000-0000-000000000000}"/>
          </ac:spMkLst>
        </pc:spChg>
        <pc:spChg chg="add del mod">
          <ac:chgData name="Brocanelli, Marco" userId="dc11c8e9-8ed3-45f9-a67b-d735e04fa02f" providerId="ADAL" clId="{E1901E6D-A486-B649-8165-24F8ED4E44FF}" dt="2025-11-26T14:23:56.732" v="55" actId="1038"/>
          <ac:spMkLst>
            <pc:docMk/>
            <pc:sldMk cId="0" sldId="318"/>
            <ac:spMk id="52" creationId="{00000000-0000-0000-0000-000000000000}"/>
          </ac:spMkLst>
        </pc:spChg>
        <pc:spChg chg="add del mod">
          <ac:chgData name="Brocanelli, Marco" userId="dc11c8e9-8ed3-45f9-a67b-d735e04fa02f" providerId="ADAL" clId="{E1901E6D-A486-B649-8165-24F8ED4E44FF}" dt="2025-11-26T14:23:56.732" v="55" actId="1038"/>
          <ac:spMkLst>
            <pc:docMk/>
            <pc:sldMk cId="0" sldId="318"/>
            <ac:spMk id="53" creationId="{00000000-0000-0000-0000-000000000000}"/>
          </ac:spMkLst>
        </pc:spChg>
        <pc:spChg chg="add del mod">
          <ac:chgData name="Brocanelli, Marco" userId="dc11c8e9-8ed3-45f9-a67b-d735e04fa02f" providerId="ADAL" clId="{E1901E6D-A486-B649-8165-24F8ED4E44FF}" dt="2025-11-26T14:23:56.732" v="55" actId="1038"/>
          <ac:spMkLst>
            <pc:docMk/>
            <pc:sldMk cId="0" sldId="318"/>
            <ac:spMk id="62" creationId="{DE2C0C95-D7E6-229B-88F4-A898717F221D}"/>
          </ac:spMkLst>
        </pc:spChg>
      </pc:sldChg>
      <pc:sldChg chg="delSp modSp mod">
        <pc:chgData name="Brocanelli, Marco" userId="dc11c8e9-8ed3-45f9-a67b-d735e04fa02f" providerId="ADAL" clId="{E1901E6D-A486-B649-8165-24F8ED4E44FF}" dt="2025-12-02T17:51:58.495" v="2427" actId="207"/>
        <pc:sldMkLst>
          <pc:docMk/>
          <pc:sldMk cId="0" sldId="319"/>
        </pc:sldMkLst>
        <pc:spChg chg="mod">
          <ac:chgData name="Brocanelli, Marco" userId="dc11c8e9-8ed3-45f9-a67b-d735e04fa02f" providerId="ADAL" clId="{E1901E6D-A486-B649-8165-24F8ED4E44FF}" dt="2025-12-02T17:51:58.495" v="2427" actId="207"/>
          <ac:spMkLst>
            <pc:docMk/>
            <pc:sldMk cId="0" sldId="319"/>
            <ac:spMk id="3" creationId="{00000000-0000-0000-0000-000000000000}"/>
          </ac:spMkLst>
        </pc:spChg>
        <pc:spChg chg="mod">
          <ac:chgData name="Brocanelli, Marco" userId="dc11c8e9-8ed3-45f9-a67b-d735e04fa02f" providerId="ADAL" clId="{E1901E6D-A486-B649-8165-24F8ED4E44FF}" dt="2025-11-26T19:14:34.967" v="1510" actId="20577"/>
          <ac:spMkLst>
            <pc:docMk/>
            <pc:sldMk cId="0" sldId="319"/>
            <ac:spMk id="94" creationId="{00000000-0000-0000-0000-000000000000}"/>
          </ac:spMkLst>
        </pc:spChg>
        <pc:spChg chg="del">
          <ac:chgData name="Brocanelli, Marco" userId="dc11c8e9-8ed3-45f9-a67b-d735e04fa02f" providerId="ADAL" clId="{E1901E6D-A486-B649-8165-24F8ED4E44FF}" dt="2025-12-02T17:15:07.705" v="2079" actId="478"/>
          <ac:spMkLst>
            <pc:docMk/>
            <pc:sldMk cId="0" sldId="319"/>
            <ac:spMk id="95" creationId="{00000000-0000-0000-0000-000000000000}"/>
          </ac:spMkLst>
        </pc:spChg>
      </pc:sldChg>
      <pc:sldChg chg="delSp modSp mod">
        <pc:chgData name="Brocanelli, Marco" userId="dc11c8e9-8ed3-45f9-a67b-d735e04fa02f" providerId="ADAL" clId="{E1901E6D-A486-B649-8165-24F8ED4E44FF}" dt="2025-12-02T17:52:05.370" v="2429" actId="207"/>
        <pc:sldMkLst>
          <pc:docMk/>
          <pc:sldMk cId="0" sldId="321"/>
        </pc:sldMkLst>
        <pc:spChg chg="mod">
          <ac:chgData name="Brocanelli, Marco" userId="dc11c8e9-8ed3-45f9-a67b-d735e04fa02f" providerId="ADAL" clId="{E1901E6D-A486-B649-8165-24F8ED4E44FF}" dt="2025-12-02T17:52:05.370" v="2429" actId="207"/>
          <ac:spMkLst>
            <pc:docMk/>
            <pc:sldMk cId="0" sldId="321"/>
            <ac:spMk id="3" creationId="{00000000-0000-0000-0000-000000000000}"/>
          </ac:spMkLst>
        </pc:spChg>
        <pc:spChg chg="del">
          <ac:chgData name="Brocanelli, Marco" userId="dc11c8e9-8ed3-45f9-a67b-d735e04fa02f" providerId="ADAL" clId="{E1901E6D-A486-B649-8165-24F8ED4E44FF}" dt="2025-12-02T17:15:12.856" v="2081" actId="478"/>
          <ac:spMkLst>
            <pc:docMk/>
            <pc:sldMk cId="0" sldId="321"/>
            <ac:spMk id="113" creationId="{00000000-0000-0000-0000-000000000000}"/>
          </ac:spMkLst>
        </pc:spChg>
      </pc:sldChg>
      <pc:sldChg chg="delSp modSp mod ord">
        <pc:chgData name="Brocanelli, Marco" userId="dc11c8e9-8ed3-45f9-a67b-d735e04fa02f" providerId="ADAL" clId="{E1901E6D-A486-B649-8165-24F8ED4E44FF}" dt="2025-12-02T17:55:18.386" v="2465" actId="20578"/>
        <pc:sldMkLst>
          <pc:docMk/>
          <pc:sldMk cId="0" sldId="326"/>
        </pc:sldMkLst>
        <pc:spChg chg="mod">
          <ac:chgData name="Brocanelli, Marco" userId="dc11c8e9-8ed3-45f9-a67b-d735e04fa02f" providerId="ADAL" clId="{E1901E6D-A486-B649-8165-24F8ED4E44FF}" dt="2025-12-02T17:52:45.250" v="2439" actId="207"/>
          <ac:spMkLst>
            <pc:docMk/>
            <pc:sldMk cId="0" sldId="326"/>
            <ac:spMk id="3" creationId="{00000000-0000-0000-0000-000000000000}"/>
          </ac:spMkLst>
        </pc:spChg>
        <pc:spChg chg="del">
          <ac:chgData name="Brocanelli, Marco" userId="dc11c8e9-8ed3-45f9-a67b-d735e04fa02f" providerId="ADAL" clId="{E1901E6D-A486-B649-8165-24F8ED4E44FF}" dt="2025-12-02T17:15:42.389" v="2092" actId="478"/>
          <ac:spMkLst>
            <pc:docMk/>
            <pc:sldMk cId="0" sldId="326"/>
            <ac:spMk id="5" creationId="{00000000-0000-0000-0000-000000000000}"/>
          </ac:spMkLst>
        </pc:spChg>
      </pc:sldChg>
      <pc:sldChg chg="delSp modSp mod modNotesTx">
        <pc:chgData name="Brocanelli, Marco" userId="dc11c8e9-8ed3-45f9-a67b-d735e04fa02f" providerId="ADAL" clId="{E1901E6D-A486-B649-8165-24F8ED4E44FF}" dt="2025-12-02T17:52:08.991" v="2430" actId="207"/>
        <pc:sldMkLst>
          <pc:docMk/>
          <pc:sldMk cId="0" sldId="331"/>
        </pc:sldMkLst>
        <pc:spChg chg="mod">
          <ac:chgData name="Brocanelli, Marco" userId="dc11c8e9-8ed3-45f9-a67b-d735e04fa02f" providerId="ADAL" clId="{E1901E6D-A486-B649-8165-24F8ED4E44FF}" dt="2025-12-02T17:52:08.991" v="2430" actId="207"/>
          <ac:spMkLst>
            <pc:docMk/>
            <pc:sldMk cId="0" sldId="331"/>
            <ac:spMk id="3" creationId="{00000000-0000-0000-0000-000000000000}"/>
          </ac:spMkLst>
        </pc:spChg>
        <pc:spChg chg="del">
          <ac:chgData name="Brocanelli, Marco" userId="dc11c8e9-8ed3-45f9-a67b-d735e04fa02f" providerId="ADAL" clId="{E1901E6D-A486-B649-8165-24F8ED4E44FF}" dt="2025-12-02T17:15:15.461" v="2082" actId="478"/>
          <ac:spMkLst>
            <pc:docMk/>
            <pc:sldMk cId="0" sldId="331"/>
            <ac:spMk id="5" creationId="{00000000-0000-0000-0000-000000000000}"/>
          </ac:spMkLst>
        </pc:spChg>
        <pc:spChg chg="mod">
          <ac:chgData name="Brocanelli, Marco" userId="dc11c8e9-8ed3-45f9-a67b-d735e04fa02f" providerId="ADAL" clId="{E1901E6D-A486-B649-8165-24F8ED4E44FF}" dt="2025-12-02T16:47:49.560" v="1758" actId="1035"/>
          <ac:spMkLst>
            <pc:docMk/>
            <pc:sldMk cId="0" sldId="331"/>
            <ac:spMk id="9" creationId="{411C2F30-D220-3F0F-FBB6-AF0A005A411E}"/>
          </ac:spMkLst>
        </pc:spChg>
        <pc:spChg chg="mod">
          <ac:chgData name="Brocanelli, Marco" userId="dc11c8e9-8ed3-45f9-a67b-d735e04fa02f" providerId="ADAL" clId="{E1901E6D-A486-B649-8165-24F8ED4E44FF}" dt="2025-12-02T16:47:49.560" v="1758" actId="1035"/>
          <ac:spMkLst>
            <pc:docMk/>
            <pc:sldMk cId="0" sldId="331"/>
            <ac:spMk id="10" creationId="{D039C6DD-92FB-C44D-4036-2A22E2B30DDF}"/>
          </ac:spMkLst>
        </pc:spChg>
        <pc:spChg chg="mod">
          <ac:chgData name="Brocanelli, Marco" userId="dc11c8e9-8ed3-45f9-a67b-d735e04fa02f" providerId="ADAL" clId="{E1901E6D-A486-B649-8165-24F8ED4E44FF}" dt="2025-12-02T16:48:00.883" v="1760" actId="14100"/>
          <ac:spMkLst>
            <pc:docMk/>
            <pc:sldMk cId="0" sldId="331"/>
            <ac:spMk id="11" creationId="{563E5B55-F9B3-F415-E90C-A6307825834A}"/>
          </ac:spMkLst>
        </pc:spChg>
        <pc:picChg chg="mod">
          <ac:chgData name="Brocanelli, Marco" userId="dc11c8e9-8ed3-45f9-a67b-d735e04fa02f" providerId="ADAL" clId="{E1901E6D-A486-B649-8165-24F8ED4E44FF}" dt="2025-12-02T16:47:53.411" v="1759" actId="1035"/>
          <ac:picMkLst>
            <pc:docMk/>
            <pc:sldMk cId="0" sldId="331"/>
            <ac:picMk id="2" creationId="{A00F8ADC-4350-DCB0-832A-8A7C7EA918F0}"/>
          </ac:picMkLst>
        </pc:picChg>
      </pc:sldChg>
      <pc:sldChg chg="addSp delSp modSp mod modAnim modNotesTx">
        <pc:chgData name="Brocanelli, Marco" userId="dc11c8e9-8ed3-45f9-a67b-d735e04fa02f" providerId="ADAL" clId="{E1901E6D-A486-B649-8165-24F8ED4E44FF}" dt="2025-12-02T17:54:20.346" v="2454" actId="207"/>
        <pc:sldMkLst>
          <pc:docMk/>
          <pc:sldMk cId="0" sldId="335"/>
        </pc:sldMkLst>
        <pc:spChg chg="add del mod">
          <ac:chgData name="Brocanelli, Marco" userId="dc11c8e9-8ed3-45f9-a67b-d735e04fa02f" providerId="ADAL" clId="{E1901E6D-A486-B649-8165-24F8ED4E44FF}" dt="2025-12-02T16:55:24.794" v="1917" actId="14100"/>
          <ac:spMkLst>
            <pc:docMk/>
            <pc:sldMk cId="0" sldId="335"/>
            <ac:spMk id="2" creationId="{76317F57-A07A-2452-CC67-8C84A3A5E968}"/>
          </ac:spMkLst>
        </pc:spChg>
        <pc:spChg chg="mod">
          <ac:chgData name="Brocanelli, Marco" userId="dc11c8e9-8ed3-45f9-a67b-d735e04fa02f" providerId="ADAL" clId="{E1901E6D-A486-B649-8165-24F8ED4E44FF}" dt="2025-12-02T17:52:12.934" v="2431" actId="207"/>
          <ac:spMkLst>
            <pc:docMk/>
            <pc:sldMk cId="0" sldId="335"/>
            <ac:spMk id="3" creationId="{00000000-0000-0000-0000-000000000000}"/>
          </ac:spMkLst>
        </pc:spChg>
        <pc:spChg chg="mod">
          <ac:chgData name="Brocanelli, Marco" userId="dc11c8e9-8ed3-45f9-a67b-d735e04fa02f" providerId="ADAL" clId="{E1901E6D-A486-B649-8165-24F8ED4E44FF}" dt="2025-12-02T16:42:42.092" v="1722" actId="20577"/>
          <ac:spMkLst>
            <pc:docMk/>
            <pc:sldMk cId="0" sldId="335"/>
            <ac:spMk id="4" creationId="{00000000-0000-0000-0000-000000000000}"/>
          </ac:spMkLst>
        </pc:spChg>
        <pc:spChg chg="mod">
          <ac:chgData name="Brocanelli, Marco" userId="dc11c8e9-8ed3-45f9-a67b-d735e04fa02f" providerId="ADAL" clId="{E1901E6D-A486-B649-8165-24F8ED4E44FF}" dt="2025-12-02T17:54:20.346" v="2454" actId="207"/>
          <ac:spMkLst>
            <pc:docMk/>
            <pc:sldMk cId="0" sldId="335"/>
            <ac:spMk id="6" creationId="{00000000-0000-0000-0000-000000000000}"/>
          </ac:spMkLst>
        </pc:spChg>
        <pc:spChg chg="del">
          <ac:chgData name="Brocanelli, Marco" userId="dc11c8e9-8ed3-45f9-a67b-d735e04fa02f" providerId="ADAL" clId="{E1901E6D-A486-B649-8165-24F8ED4E44FF}" dt="2025-12-02T17:15:17.621" v="2083" actId="478"/>
          <ac:spMkLst>
            <pc:docMk/>
            <pc:sldMk cId="0" sldId="335"/>
            <ac:spMk id="7" creationId="{00000000-0000-0000-0000-000000000000}"/>
          </ac:spMkLst>
        </pc:spChg>
        <pc:graphicFrameChg chg="mod modGraphic">
          <ac:chgData name="Brocanelli, Marco" userId="dc11c8e9-8ed3-45f9-a67b-d735e04fa02f" providerId="ADAL" clId="{E1901E6D-A486-B649-8165-24F8ED4E44FF}" dt="2025-12-02T16:46:12.256" v="1741" actId="242"/>
          <ac:graphicFrameMkLst>
            <pc:docMk/>
            <pc:sldMk cId="0" sldId="335"/>
            <ac:graphicFrameMk id="5" creationId="{00000000-0000-0000-0000-000000000000}"/>
          </ac:graphicFrameMkLst>
        </pc:graphicFrameChg>
      </pc:sldChg>
      <pc:sldChg chg="delSp modSp mod">
        <pc:chgData name="Brocanelli, Marco" userId="dc11c8e9-8ed3-45f9-a67b-d735e04fa02f" providerId="ADAL" clId="{E1901E6D-A486-B649-8165-24F8ED4E44FF}" dt="2025-12-02T17:54:30.029" v="2455" actId="208"/>
        <pc:sldMkLst>
          <pc:docMk/>
          <pc:sldMk cId="0" sldId="343"/>
        </pc:sldMkLst>
        <pc:spChg chg="mod">
          <ac:chgData name="Brocanelli, Marco" userId="dc11c8e9-8ed3-45f9-a67b-d735e04fa02f" providerId="ADAL" clId="{E1901E6D-A486-B649-8165-24F8ED4E44FF}" dt="2025-12-02T17:54:30.029" v="2455" actId="208"/>
          <ac:spMkLst>
            <pc:docMk/>
            <pc:sldMk cId="0" sldId="343"/>
            <ac:spMk id="2" creationId="{A1AF9C38-0F21-99B4-300B-660B0D06286F}"/>
          </ac:spMkLst>
        </pc:spChg>
        <pc:spChg chg="mod">
          <ac:chgData name="Brocanelli, Marco" userId="dc11c8e9-8ed3-45f9-a67b-d735e04fa02f" providerId="ADAL" clId="{E1901E6D-A486-B649-8165-24F8ED4E44FF}" dt="2025-12-02T17:52:16.518" v="2432" actId="207"/>
          <ac:spMkLst>
            <pc:docMk/>
            <pc:sldMk cId="0" sldId="343"/>
            <ac:spMk id="3" creationId="{00000000-0000-0000-0000-000000000000}"/>
          </ac:spMkLst>
        </pc:spChg>
        <pc:spChg chg="del">
          <ac:chgData name="Brocanelli, Marco" userId="dc11c8e9-8ed3-45f9-a67b-d735e04fa02f" providerId="ADAL" clId="{E1901E6D-A486-B649-8165-24F8ED4E44FF}" dt="2025-12-02T17:15:20.096" v="2084" actId="478"/>
          <ac:spMkLst>
            <pc:docMk/>
            <pc:sldMk cId="0" sldId="343"/>
            <ac:spMk id="7" creationId="{00000000-0000-0000-0000-000000000000}"/>
          </ac:spMkLst>
        </pc:spChg>
        <pc:spChg chg="mod">
          <ac:chgData name="Brocanelli, Marco" userId="dc11c8e9-8ed3-45f9-a67b-d735e04fa02f" providerId="ADAL" clId="{E1901E6D-A486-B649-8165-24F8ED4E44FF}" dt="2025-12-02T17:54:30.029" v="2455" actId="208"/>
          <ac:spMkLst>
            <pc:docMk/>
            <pc:sldMk cId="0" sldId="343"/>
            <ac:spMk id="11" creationId="{B183E371-24D6-75B6-B42E-59B8D6CC8977}"/>
          </ac:spMkLst>
        </pc:spChg>
        <pc:spChg chg="mod">
          <ac:chgData name="Brocanelli, Marco" userId="dc11c8e9-8ed3-45f9-a67b-d735e04fa02f" providerId="ADAL" clId="{E1901E6D-A486-B649-8165-24F8ED4E44FF}" dt="2025-12-02T17:54:30.029" v="2455" actId="208"/>
          <ac:spMkLst>
            <pc:docMk/>
            <pc:sldMk cId="0" sldId="343"/>
            <ac:spMk id="12" creationId="{81430730-2DEE-B119-2ABD-4B8D1E457388}"/>
          </ac:spMkLst>
        </pc:spChg>
      </pc:sldChg>
      <pc:sldChg chg="delSp modSp mod">
        <pc:chgData name="Brocanelli, Marco" userId="dc11c8e9-8ed3-45f9-a67b-d735e04fa02f" providerId="ADAL" clId="{E1901E6D-A486-B649-8165-24F8ED4E44FF}" dt="2025-12-02T17:52:51.943" v="2440" actId="207"/>
        <pc:sldMkLst>
          <pc:docMk/>
          <pc:sldMk cId="2016102981" sldId="348"/>
        </pc:sldMkLst>
        <pc:spChg chg="mod">
          <ac:chgData name="Brocanelli, Marco" userId="dc11c8e9-8ed3-45f9-a67b-d735e04fa02f" providerId="ADAL" clId="{E1901E6D-A486-B649-8165-24F8ED4E44FF}" dt="2025-12-02T17:52:51.943" v="2440" actId="207"/>
          <ac:spMkLst>
            <pc:docMk/>
            <pc:sldMk cId="2016102981" sldId="348"/>
            <ac:spMk id="3" creationId="{00000000-0000-0000-0000-000000000000}"/>
          </ac:spMkLst>
        </pc:spChg>
        <pc:spChg chg="del">
          <ac:chgData name="Brocanelli, Marco" userId="dc11c8e9-8ed3-45f9-a67b-d735e04fa02f" providerId="ADAL" clId="{E1901E6D-A486-B649-8165-24F8ED4E44FF}" dt="2025-12-02T17:15:46.554" v="2093" actId="478"/>
          <ac:spMkLst>
            <pc:docMk/>
            <pc:sldMk cId="2016102981" sldId="348"/>
            <ac:spMk id="138" creationId="{00000000-0000-0000-0000-000000000000}"/>
          </ac:spMkLst>
        </pc:spChg>
      </pc:sldChg>
      <pc:sldChg chg="addSp delSp modSp mod">
        <pc:chgData name="Brocanelli, Marco" userId="dc11c8e9-8ed3-45f9-a67b-d735e04fa02f" providerId="ADAL" clId="{E1901E6D-A486-B649-8165-24F8ED4E44FF}" dt="2025-12-02T17:54:46.928" v="2457" actId="207"/>
        <pc:sldMkLst>
          <pc:docMk/>
          <pc:sldMk cId="0" sldId="353"/>
        </pc:sldMkLst>
        <pc:spChg chg="mod">
          <ac:chgData name="Brocanelli, Marco" userId="dc11c8e9-8ed3-45f9-a67b-d735e04fa02f" providerId="ADAL" clId="{E1901E6D-A486-B649-8165-24F8ED4E44FF}" dt="2025-12-02T17:52:24" v="2434" actId="207"/>
          <ac:spMkLst>
            <pc:docMk/>
            <pc:sldMk cId="0" sldId="353"/>
            <ac:spMk id="3" creationId="{00000000-0000-0000-0000-000000000000}"/>
          </ac:spMkLst>
        </pc:spChg>
        <pc:spChg chg="add mod">
          <ac:chgData name="Brocanelli, Marco" userId="dc11c8e9-8ed3-45f9-a67b-d735e04fa02f" providerId="ADAL" clId="{E1901E6D-A486-B649-8165-24F8ED4E44FF}" dt="2025-12-02T17:02:39.348" v="2004" actId="1076"/>
          <ac:spMkLst>
            <pc:docMk/>
            <pc:sldMk cId="0" sldId="353"/>
            <ac:spMk id="5" creationId="{E8237A89-0590-DD3D-BA46-AB20FC525FAE}"/>
          </ac:spMkLst>
        </pc:spChg>
        <pc:spChg chg="del">
          <ac:chgData name="Brocanelli, Marco" userId="dc11c8e9-8ed3-45f9-a67b-d735e04fa02f" providerId="ADAL" clId="{E1901E6D-A486-B649-8165-24F8ED4E44FF}" dt="2025-12-02T17:15:25.375" v="2086" actId="478"/>
          <ac:spMkLst>
            <pc:docMk/>
            <pc:sldMk cId="0" sldId="353"/>
            <ac:spMk id="154" creationId="{00000000-0000-0000-0000-000000000000}"/>
          </ac:spMkLst>
        </pc:spChg>
        <pc:spChg chg="mod">
          <ac:chgData name="Brocanelli, Marco" userId="dc11c8e9-8ed3-45f9-a67b-d735e04fa02f" providerId="ADAL" clId="{E1901E6D-A486-B649-8165-24F8ED4E44FF}" dt="2025-12-02T17:54:42.141" v="2456" actId="208"/>
          <ac:spMkLst>
            <pc:docMk/>
            <pc:sldMk cId="0" sldId="353"/>
            <ac:spMk id="161" creationId="{1475DAA7-D776-1439-38B5-5C18C1BC75D3}"/>
          </ac:spMkLst>
        </pc:spChg>
        <pc:spChg chg="mod">
          <ac:chgData name="Brocanelli, Marco" userId="dc11c8e9-8ed3-45f9-a67b-d735e04fa02f" providerId="ADAL" clId="{E1901E6D-A486-B649-8165-24F8ED4E44FF}" dt="2025-12-02T17:54:42.141" v="2456" actId="208"/>
          <ac:spMkLst>
            <pc:docMk/>
            <pc:sldMk cId="0" sldId="353"/>
            <ac:spMk id="162" creationId="{BFB66D63-C46E-12A5-28AB-FA1CC884DCC9}"/>
          </ac:spMkLst>
        </pc:spChg>
        <pc:spChg chg="mod">
          <ac:chgData name="Brocanelli, Marco" userId="dc11c8e9-8ed3-45f9-a67b-d735e04fa02f" providerId="ADAL" clId="{E1901E6D-A486-B649-8165-24F8ED4E44FF}" dt="2025-12-02T17:54:42.141" v="2456" actId="208"/>
          <ac:spMkLst>
            <pc:docMk/>
            <pc:sldMk cId="0" sldId="353"/>
            <ac:spMk id="163" creationId="{27E17FFE-B3A3-6D60-0160-E83B096F9924}"/>
          </ac:spMkLst>
        </pc:spChg>
        <pc:spChg chg="mod">
          <ac:chgData name="Brocanelli, Marco" userId="dc11c8e9-8ed3-45f9-a67b-d735e04fa02f" providerId="ADAL" clId="{E1901E6D-A486-B649-8165-24F8ED4E44FF}" dt="2025-12-02T17:54:42.141" v="2456" actId="208"/>
          <ac:spMkLst>
            <pc:docMk/>
            <pc:sldMk cId="0" sldId="353"/>
            <ac:spMk id="164" creationId="{C2A3F29D-E116-1D21-EE0B-E7398797B9DC}"/>
          </ac:spMkLst>
        </pc:spChg>
        <pc:spChg chg="mod">
          <ac:chgData name="Brocanelli, Marco" userId="dc11c8e9-8ed3-45f9-a67b-d735e04fa02f" providerId="ADAL" clId="{E1901E6D-A486-B649-8165-24F8ED4E44FF}" dt="2025-12-02T17:54:46.928" v="2457" actId="207"/>
          <ac:spMkLst>
            <pc:docMk/>
            <pc:sldMk cId="0" sldId="353"/>
            <ac:spMk id="165" creationId="{45CB1562-7DFB-3154-CF0F-0609C2140888}"/>
          </ac:spMkLst>
        </pc:spChg>
      </pc:sldChg>
      <pc:sldChg chg="delSp modSp mod">
        <pc:chgData name="Brocanelli, Marco" userId="dc11c8e9-8ed3-45f9-a67b-d735e04fa02f" providerId="ADAL" clId="{E1901E6D-A486-B649-8165-24F8ED4E44FF}" dt="2025-12-02T17:52:32.035" v="2436" actId="207"/>
        <pc:sldMkLst>
          <pc:docMk/>
          <pc:sldMk cId="0" sldId="359"/>
        </pc:sldMkLst>
        <pc:spChg chg="mod">
          <ac:chgData name="Brocanelli, Marco" userId="dc11c8e9-8ed3-45f9-a67b-d735e04fa02f" providerId="ADAL" clId="{E1901E6D-A486-B649-8165-24F8ED4E44FF}" dt="2025-12-02T17:52:32.035" v="2436" actId="207"/>
          <ac:spMkLst>
            <pc:docMk/>
            <pc:sldMk cId="0" sldId="359"/>
            <ac:spMk id="3" creationId="{00000000-0000-0000-0000-000000000000}"/>
          </ac:spMkLst>
        </pc:spChg>
        <pc:spChg chg="mod">
          <ac:chgData name="Brocanelli, Marco" userId="dc11c8e9-8ed3-45f9-a67b-d735e04fa02f" providerId="ADAL" clId="{E1901E6D-A486-B649-8165-24F8ED4E44FF}" dt="2025-12-02T17:15:31.140" v="2088" actId="14100"/>
          <ac:spMkLst>
            <pc:docMk/>
            <pc:sldMk cId="0" sldId="359"/>
            <ac:spMk id="4" creationId="{00000000-0000-0000-0000-000000000000}"/>
          </ac:spMkLst>
        </pc:spChg>
        <pc:spChg chg="del">
          <ac:chgData name="Brocanelli, Marco" userId="dc11c8e9-8ed3-45f9-a67b-d735e04fa02f" providerId="ADAL" clId="{E1901E6D-A486-B649-8165-24F8ED4E44FF}" dt="2025-12-02T17:15:27.480" v="2087" actId="478"/>
          <ac:spMkLst>
            <pc:docMk/>
            <pc:sldMk cId="0" sldId="359"/>
            <ac:spMk id="5" creationId="{00000000-0000-0000-0000-000000000000}"/>
          </ac:spMkLst>
        </pc:spChg>
        <pc:spChg chg="mod">
          <ac:chgData name="Brocanelli, Marco" userId="dc11c8e9-8ed3-45f9-a67b-d735e04fa02f" providerId="ADAL" clId="{E1901E6D-A486-B649-8165-24F8ED4E44FF}" dt="2025-12-02T17:22:54.838" v="2172" actId="20577"/>
          <ac:spMkLst>
            <pc:docMk/>
            <pc:sldMk cId="0" sldId="359"/>
            <ac:spMk id="14" creationId="{D8F8BB28-C07C-C66D-C19A-14D937DCE735}"/>
          </ac:spMkLst>
        </pc:spChg>
      </pc:sldChg>
      <pc:sldChg chg="addSp delSp modSp mod">
        <pc:chgData name="Brocanelli, Marco" userId="dc11c8e9-8ed3-45f9-a67b-d735e04fa02f" providerId="ADAL" clId="{E1901E6D-A486-B649-8165-24F8ED4E44FF}" dt="2025-12-02T17:22:05.782" v="2122" actId="121"/>
        <pc:sldMkLst>
          <pc:docMk/>
          <pc:sldMk cId="0" sldId="360"/>
        </pc:sldMkLst>
        <pc:spChg chg="add mod">
          <ac:chgData name="Brocanelli, Marco" userId="dc11c8e9-8ed3-45f9-a67b-d735e04fa02f" providerId="ADAL" clId="{E1901E6D-A486-B649-8165-24F8ED4E44FF}" dt="2025-12-02T17:21:32.060" v="2113"/>
          <ac:spMkLst>
            <pc:docMk/>
            <pc:sldMk cId="0" sldId="360"/>
            <ac:spMk id="2" creationId="{C8D1036D-0706-8E2F-B408-5336BFCF88AC}"/>
          </ac:spMkLst>
        </pc:spChg>
        <pc:spChg chg="mod">
          <ac:chgData name="Brocanelli, Marco" userId="dc11c8e9-8ed3-45f9-a67b-d735e04fa02f" providerId="ADAL" clId="{E1901E6D-A486-B649-8165-24F8ED4E44FF}" dt="2025-11-26T14:48:14.397" v="1107" actId="6559"/>
          <ac:spMkLst>
            <pc:docMk/>
            <pc:sldMk cId="0" sldId="360"/>
            <ac:spMk id="3" creationId="{00000000-0000-0000-0000-000000000000}"/>
          </ac:spMkLst>
        </pc:spChg>
        <pc:spChg chg="mod">
          <ac:chgData name="Brocanelli, Marco" userId="dc11c8e9-8ed3-45f9-a67b-d735e04fa02f" providerId="ADAL" clId="{E1901E6D-A486-B649-8165-24F8ED4E44FF}" dt="2025-11-26T14:48:18.233" v="1108" actId="6559"/>
          <ac:spMkLst>
            <pc:docMk/>
            <pc:sldMk cId="0" sldId="360"/>
            <ac:spMk id="4" creationId="{00000000-0000-0000-0000-000000000000}"/>
          </ac:spMkLst>
        </pc:spChg>
        <pc:spChg chg="del">
          <ac:chgData name="Brocanelli, Marco" userId="dc11c8e9-8ed3-45f9-a67b-d735e04fa02f" providerId="ADAL" clId="{E1901E6D-A486-B649-8165-24F8ED4E44FF}" dt="2025-12-02T17:15:35.694" v="2089" actId="478"/>
          <ac:spMkLst>
            <pc:docMk/>
            <pc:sldMk cId="0" sldId="360"/>
            <ac:spMk id="5" creationId="{00000000-0000-0000-0000-000000000000}"/>
          </ac:spMkLst>
        </pc:spChg>
        <pc:spChg chg="del">
          <ac:chgData name="Brocanelli, Marco" userId="dc11c8e9-8ed3-45f9-a67b-d735e04fa02f" providerId="ADAL" clId="{E1901E6D-A486-B649-8165-24F8ED4E44FF}" dt="2025-12-02T17:19:49.685" v="2109"/>
          <ac:spMkLst>
            <pc:docMk/>
            <pc:sldMk cId="0" sldId="360"/>
            <ac:spMk id="6" creationId="{00000000-0000-0000-0000-000000000000}"/>
          </ac:spMkLst>
        </pc:spChg>
        <pc:spChg chg="del">
          <ac:chgData name="Brocanelli, Marco" userId="dc11c8e9-8ed3-45f9-a67b-d735e04fa02f" providerId="ADAL" clId="{E1901E6D-A486-B649-8165-24F8ED4E44FF}" dt="2025-12-02T17:19:49.685" v="2109"/>
          <ac:spMkLst>
            <pc:docMk/>
            <pc:sldMk cId="0" sldId="360"/>
            <ac:spMk id="7" creationId="{00000000-0000-0000-0000-000000000000}"/>
          </ac:spMkLst>
        </pc:spChg>
        <pc:spChg chg="add mod">
          <ac:chgData name="Brocanelli, Marco" userId="dc11c8e9-8ed3-45f9-a67b-d735e04fa02f" providerId="ADAL" clId="{E1901E6D-A486-B649-8165-24F8ED4E44FF}" dt="2025-12-02T17:21:32.060" v="2113"/>
          <ac:spMkLst>
            <pc:docMk/>
            <pc:sldMk cId="0" sldId="360"/>
            <ac:spMk id="8" creationId="{8CA51AE9-C0FD-216E-CBA5-81349E6AE78B}"/>
          </ac:spMkLst>
        </pc:spChg>
        <pc:spChg chg="add mod">
          <ac:chgData name="Brocanelli, Marco" userId="dc11c8e9-8ed3-45f9-a67b-d735e04fa02f" providerId="ADAL" clId="{E1901E6D-A486-B649-8165-24F8ED4E44FF}" dt="2025-12-02T17:22:05.782" v="2122" actId="121"/>
          <ac:spMkLst>
            <pc:docMk/>
            <pc:sldMk cId="0" sldId="360"/>
            <ac:spMk id="9" creationId="{443B02EB-1817-4ECD-AB08-71D624A36C67}"/>
          </ac:spMkLst>
        </pc:spChg>
        <pc:spChg chg="del">
          <ac:chgData name="Brocanelli, Marco" userId="dc11c8e9-8ed3-45f9-a67b-d735e04fa02f" providerId="ADAL" clId="{E1901E6D-A486-B649-8165-24F8ED4E44FF}" dt="2025-12-02T17:19:49.685" v="2109"/>
          <ac:spMkLst>
            <pc:docMk/>
            <pc:sldMk cId="0" sldId="360"/>
            <ac:spMk id="13" creationId="{E7D4EF04-0C92-BB66-6519-ED9E3D0598A6}"/>
          </ac:spMkLst>
        </pc:spChg>
      </pc:sldChg>
      <pc:sldChg chg="delSp modSp mod">
        <pc:chgData name="Brocanelli, Marco" userId="dc11c8e9-8ed3-45f9-a67b-d735e04fa02f" providerId="ADAL" clId="{E1901E6D-A486-B649-8165-24F8ED4E44FF}" dt="2025-12-02T17:52:38.005" v="2437" actId="207"/>
        <pc:sldMkLst>
          <pc:docMk/>
          <pc:sldMk cId="0" sldId="361"/>
        </pc:sldMkLst>
        <pc:spChg chg="mod">
          <ac:chgData name="Brocanelli, Marco" userId="dc11c8e9-8ed3-45f9-a67b-d735e04fa02f" providerId="ADAL" clId="{E1901E6D-A486-B649-8165-24F8ED4E44FF}" dt="2025-12-02T17:52:38.005" v="2437" actId="207"/>
          <ac:spMkLst>
            <pc:docMk/>
            <pc:sldMk cId="0" sldId="361"/>
            <ac:spMk id="3" creationId="{00000000-0000-0000-0000-000000000000}"/>
          </ac:spMkLst>
        </pc:spChg>
        <pc:spChg chg="del">
          <ac:chgData name="Brocanelli, Marco" userId="dc11c8e9-8ed3-45f9-a67b-d735e04fa02f" providerId="ADAL" clId="{E1901E6D-A486-B649-8165-24F8ED4E44FF}" dt="2025-12-02T17:15:38.060" v="2090" actId="478"/>
          <ac:spMkLst>
            <pc:docMk/>
            <pc:sldMk cId="0" sldId="361"/>
            <ac:spMk id="4" creationId="{00000000-0000-0000-0000-000000000000}"/>
          </ac:spMkLst>
        </pc:spChg>
      </pc:sldChg>
      <pc:sldChg chg="delSp modSp mod">
        <pc:chgData name="Brocanelli, Marco" userId="dc11c8e9-8ed3-45f9-a67b-d735e04fa02f" providerId="ADAL" clId="{E1901E6D-A486-B649-8165-24F8ED4E44FF}" dt="2025-12-02T17:52:55.788" v="2441" actId="207"/>
        <pc:sldMkLst>
          <pc:docMk/>
          <pc:sldMk cId="0" sldId="363"/>
        </pc:sldMkLst>
        <pc:spChg chg="mod">
          <ac:chgData name="Brocanelli, Marco" userId="dc11c8e9-8ed3-45f9-a67b-d735e04fa02f" providerId="ADAL" clId="{E1901E6D-A486-B649-8165-24F8ED4E44FF}" dt="2025-12-02T17:52:55.788" v="2441" actId="207"/>
          <ac:spMkLst>
            <pc:docMk/>
            <pc:sldMk cId="0" sldId="363"/>
            <ac:spMk id="3" creationId="{00000000-0000-0000-0000-000000000000}"/>
          </ac:spMkLst>
        </pc:spChg>
        <pc:spChg chg="del">
          <ac:chgData name="Brocanelli, Marco" userId="dc11c8e9-8ed3-45f9-a67b-d735e04fa02f" providerId="ADAL" clId="{E1901E6D-A486-B649-8165-24F8ED4E44FF}" dt="2025-12-02T17:15:48.645" v="2094" actId="478"/>
          <ac:spMkLst>
            <pc:docMk/>
            <pc:sldMk cId="0" sldId="363"/>
            <ac:spMk id="83" creationId="{00000000-0000-0000-0000-000000000000}"/>
          </ac:spMkLst>
        </pc:spChg>
      </pc:sldChg>
      <pc:sldChg chg="delSp modSp mod">
        <pc:chgData name="Brocanelli, Marco" userId="dc11c8e9-8ed3-45f9-a67b-d735e04fa02f" providerId="ADAL" clId="{E1901E6D-A486-B649-8165-24F8ED4E44FF}" dt="2025-12-02T17:51:24.409" v="2418" actId="207"/>
        <pc:sldMkLst>
          <pc:docMk/>
          <pc:sldMk cId="1948937285" sldId="366"/>
        </pc:sldMkLst>
        <pc:spChg chg="mod">
          <ac:chgData name="Brocanelli, Marco" userId="dc11c8e9-8ed3-45f9-a67b-d735e04fa02f" providerId="ADAL" clId="{E1901E6D-A486-B649-8165-24F8ED4E44FF}" dt="2025-12-02T17:51:24.409" v="2418" actId="207"/>
          <ac:spMkLst>
            <pc:docMk/>
            <pc:sldMk cId="1948937285" sldId="366"/>
            <ac:spMk id="3" creationId="{E3ABF272-20E0-13AB-91BC-A079511D4378}"/>
          </ac:spMkLst>
        </pc:spChg>
        <pc:spChg chg="del">
          <ac:chgData name="Brocanelli, Marco" userId="dc11c8e9-8ed3-45f9-a67b-d735e04fa02f" providerId="ADAL" clId="{E1901E6D-A486-B649-8165-24F8ED4E44FF}" dt="2025-12-02T17:13:31.453" v="2070" actId="478"/>
          <ac:spMkLst>
            <pc:docMk/>
            <pc:sldMk cId="1948937285" sldId="366"/>
            <ac:spMk id="10" creationId="{65D77FBB-7577-7055-2AEB-E9D3CDE211E9}"/>
          </ac:spMkLst>
        </pc:spChg>
        <pc:spChg chg="mod">
          <ac:chgData name="Brocanelli, Marco" userId="dc11c8e9-8ed3-45f9-a67b-d735e04fa02f" providerId="ADAL" clId="{E1901E6D-A486-B649-8165-24F8ED4E44FF}" dt="2025-11-26T19:04:00.266" v="1454" actId="122"/>
          <ac:spMkLst>
            <pc:docMk/>
            <pc:sldMk cId="1948937285" sldId="366"/>
            <ac:spMk id="22" creationId="{EB97095E-32E6-D396-AF0F-5F8021156781}"/>
          </ac:spMkLst>
        </pc:spChg>
        <pc:spChg chg="mod">
          <ac:chgData name="Brocanelli, Marco" userId="dc11c8e9-8ed3-45f9-a67b-d735e04fa02f" providerId="ADAL" clId="{E1901E6D-A486-B649-8165-24F8ED4E44FF}" dt="2025-11-26T19:04:56.467" v="1470" actId="20577"/>
          <ac:spMkLst>
            <pc:docMk/>
            <pc:sldMk cId="1948937285" sldId="366"/>
            <ac:spMk id="24" creationId="{DD7A0780-0858-8A80-A7FA-1525F4B63798}"/>
          </ac:spMkLst>
        </pc:spChg>
        <pc:cxnChg chg="mod">
          <ac:chgData name="Brocanelli, Marco" userId="dc11c8e9-8ed3-45f9-a67b-d735e04fa02f" providerId="ADAL" clId="{E1901E6D-A486-B649-8165-24F8ED4E44FF}" dt="2025-11-26T19:03:37.892" v="1436" actId="20577"/>
          <ac:cxnSpMkLst>
            <pc:docMk/>
            <pc:sldMk cId="1948937285" sldId="366"/>
            <ac:cxnSpMk id="27" creationId="{8CCD6FE7-A787-62A5-DF61-4CFFCAAA70F0}"/>
          </ac:cxnSpMkLst>
        </pc:cxnChg>
        <pc:cxnChg chg="mod">
          <ac:chgData name="Brocanelli, Marco" userId="dc11c8e9-8ed3-45f9-a67b-d735e04fa02f" providerId="ADAL" clId="{E1901E6D-A486-B649-8165-24F8ED4E44FF}" dt="2025-11-26T19:04:55.620" v="1463" actId="20577"/>
          <ac:cxnSpMkLst>
            <pc:docMk/>
            <pc:sldMk cId="1948937285" sldId="366"/>
            <ac:cxnSpMk id="33" creationId="{A5448EEC-4388-EE0B-AFCD-44B921B25195}"/>
          </ac:cxnSpMkLst>
        </pc:cxnChg>
      </pc:sldChg>
      <pc:sldChg chg="delSp modSp mod">
        <pc:chgData name="Brocanelli, Marco" userId="dc11c8e9-8ed3-45f9-a67b-d735e04fa02f" providerId="ADAL" clId="{E1901E6D-A486-B649-8165-24F8ED4E44FF}" dt="2025-12-02T17:52:02.128" v="2428" actId="207"/>
        <pc:sldMkLst>
          <pc:docMk/>
          <pc:sldMk cId="3227421948" sldId="367"/>
        </pc:sldMkLst>
        <pc:spChg chg="mod">
          <ac:chgData name="Brocanelli, Marco" userId="dc11c8e9-8ed3-45f9-a67b-d735e04fa02f" providerId="ADAL" clId="{E1901E6D-A486-B649-8165-24F8ED4E44FF}" dt="2025-12-02T17:52:02.128" v="2428" actId="207"/>
          <ac:spMkLst>
            <pc:docMk/>
            <pc:sldMk cId="3227421948" sldId="367"/>
            <ac:spMk id="3" creationId="{BF9CCB22-37F3-F26D-9623-4F19F1168E72}"/>
          </ac:spMkLst>
        </pc:spChg>
        <pc:spChg chg="mod">
          <ac:chgData name="Brocanelli, Marco" userId="dc11c8e9-8ed3-45f9-a67b-d735e04fa02f" providerId="ADAL" clId="{E1901E6D-A486-B649-8165-24F8ED4E44FF}" dt="2025-11-26T14:43:57.081" v="1077" actId="122"/>
          <ac:spMkLst>
            <pc:docMk/>
            <pc:sldMk cId="3227421948" sldId="367"/>
            <ac:spMk id="103" creationId="{9E0A7303-6203-452D-24EC-9CB171139334}"/>
          </ac:spMkLst>
        </pc:spChg>
        <pc:spChg chg="del">
          <ac:chgData name="Brocanelli, Marco" userId="dc11c8e9-8ed3-45f9-a67b-d735e04fa02f" providerId="ADAL" clId="{E1901E6D-A486-B649-8165-24F8ED4E44FF}" dt="2025-12-02T17:15:10.239" v="2080" actId="478"/>
          <ac:spMkLst>
            <pc:docMk/>
            <pc:sldMk cId="3227421948" sldId="367"/>
            <ac:spMk id="104" creationId="{2585AE5E-CA52-193A-C781-59ABD6C59349}"/>
          </ac:spMkLst>
        </pc:spChg>
      </pc:sldChg>
      <pc:sldChg chg="addSp delSp modSp mod delAnim modAnim">
        <pc:chgData name="Brocanelli, Marco" userId="dc11c8e9-8ed3-45f9-a67b-d735e04fa02f" providerId="ADAL" clId="{E1901E6D-A486-B649-8165-24F8ED4E44FF}" dt="2025-12-02T17:52:19.864" v="2433" actId="207"/>
        <pc:sldMkLst>
          <pc:docMk/>
          <pc:sldMk cId="3011015447" sldId="368"/>
        </pc:sldMkLst>
        <pc:spChg chg="mod">
          <ac:chgData name="Brocanelli, Marco" userId="dc11c8e9-8ed3-45f9-a67b-d735e04fa02f" providerId="ADAL" clId="{E1901E6D-A486-B649-8165-24F8ED4E44FF}" dt="2025-12-02T17:52:19.864" v="2433" actId="207"/>
          <ac:spMkLst>
            <pc:docMk/>
            <pc:sldMk cId="3011015447" sldId="368"/>
            <ac:spMk id="3" creationId="{B9283A19-2637-CB71-0388-6F7C90C72323}"/>
          </ac:spMkLst>
        </pc:spChg>
        <pc:spChg chg="del">
          <ac:chgData name="Brocanelli, Marco" userId="dc11c8e9-8ed3-45f9-a67b-d735e04fa02f" providerId="ADAL" clId="{E1901E6D-A486-B649-8165-24F8ED4E44FF}" dt="2025-12-02T17:15:22.121" v="2085" actId="478"/>
          <ac:spMkLst>
            <pc:docMk/>
            <pc:sldMk cId="3011015447" sldId="368"/>
            <ac:spMk id="181" creationId="{1766520C-4F1E-D58B-C390-C43AED02C932}"/>
          </ac:spMkLst>
        </pc:spChg>
        <pc:spChg chg="mod">
          <ac:chgData name="Brocanelli, Marco" userId="dc11c8e9-8ed3-45f9-a67b-d735e04fa02f" providerId="ADAL" clId="{E1901E6D-A486-B649-8165-24F8ED4E44FF}" dt="2025-12-02T17:01:51.615" v="2002" actId="1076"/>
          <ac:spMkLst>
            <pc:docMk/>
            <pc:sldMk cId="3011015447" sldId="368"/>
            <ac:spMk id="185" creationId="{F61B6E95-F572-02C3-9581-2F4DBF839BBF}"/>
          </ac:spMkLst>
        </pc:spChg>
        <pc:cxnChg chg="add del mod">
          <ac:chgData name="Brocanelli, Marco" userId="dc11c8e9-8ed3-45f9-a67b-d735e04fa02f" providerId="ADAL" clId="{E1901E6D-A486-B649-8165-24F8ED4E44FF}" dt="2025-12-02T17:00:28.436" v="1944" actId="478"/>
          <ac:cxnSpMkLst>
            <pc:docMk/>
            <pc:sldMk cId="3011015447" sldId="368"/>
            <ac:cxnSpMk id="4" creationId="{D6D1EDF0-6AD5-9A52-B0E2-1D79F2B78CE6}"/>
          </ac:cxnSpMkLst>
        </pc:cxnChg>
        <pc:cxnChg chg="add del mod">
          <ac:chgData name="Brocanelli, Marco" userId="dc11c8e9-8ed3-45f9-a67b-d735e04fa02f" providerId="ADAL" clId="{E1901E6D-A486-B649-8165-24F8ED4E44FF}" dt="2025-12-02T17:00:26.838" v="1943" actId="478"/>
          <ac:cxnSpMkLst>
            <pc:docMk/>
            <pc:sldMk cId="3011015447" sldId="368"/>
            <ac:cxnSpMk id="7" creationId="{AD2D6F01-076E-3E51-9532-CA416A594D18}"/>
          </ac:cxnSpMkLst>
        </pc:cxnChg>
        <pc:cxnChg chg="add del mod">
          <ac:chgData name="Brocanelli, Marco" userId="dc11c8e9-8ed3-45f9-a67b-d735e04fa02f" providerId="ADAL" clId="{E1901E6D-A486-B649-8165-24F8ED4E44FF}" dt="2025-12-02T17:00:25.278" v="1942" actId="478"/>
          <ac:cxnSpMkLst>
            <pc:docMk/>
            <pc:sldMk cId="3011015447" sldId="368"/>
            <ac:cxnSpMk id="8" creationId="{9A2E537F-B972-48CA-1F82-E6056340164D}"/>
          </ac:cxnSpMkLst>
        </pc:cxnChg>
      </pc:sldChg>
      <pc:sldChg chg="delSp modSp add del mod">
        <pc:chgData name="Brocanelli, Marco" userId="dc11c8e9-8ed3-45f9-a67b-d735e04fa02f" providerId="ADAL" clId="{E1901E6D-A486-B649-8165-24F8ED4E44FF}" dt="2025-11-26T14:22:46.934" v="42" actId="2696"/>
        <pc:sldMkLst>
          <pc:docMk/>
          <pc:sldMk cId="2193599458" sldId="369"/>
        </pc:sldMkLst>
        <pc:spChg chg="del">
          <ac:chgData name="Brocanelli, Marco" userId="dc11c8e9-8ed3-45f9-a67b-d735e04fa02f" providerId="ADAL" clId="{E1901E6D-A486-B649-8165-24F8ED4E44FF}" dt="2025-11-26T14:22:00.505" v="1" actId="478"/>
          <ac:spMkLst>
            <pc:docMk/>
            <pc:sldMk cId="2193599458" sldId="369"/>
            <ac:spMk id="8" creationId="{26BC5AD8-AED7-AEBA-F51E-B75685AF8E9C}"/>
          </ac:spMkLst>
        </pc:spChg>
        <pc:spChg chg="del">
          <ac:chgData name="Brocanelli, Marco" userId="dc11c8e9-8ed3-45f9-a67b-d735e04fa02f" providerId="ADAL" clId="{E1901E6D-A486-B649-8165-24F8ED4E44FF}" dt="2025-11-26T14:22:00.505" v="1" actId="478"/>
          <ac:spMkLst>
            <pc:docMk/>
            <pc:sldMk cId="2193599458" sldId="369"/>
            <ac:spMk id="47" creationId="{76AB9251-BB48-C02E-8119-D0B69592420C}"/>
          </ac:spMkLst>
        </pc:spChg>
        <pc:spChg chg="del">
          <ac:chgData name="Brocanelli, Marco" userId="dc11c8e9-8ed3-45f9-a67b-d735e04fa02f" providerId="ADAL" clId="{E1901E6D-A486-B649-8165-24F8ED4E44FF}" dt="2025-11-26T14:22:00.505" v="1" actId="478"/>
          <ac:spMkLst>
            <pc:docMk/>
            <pc:sldMk cId="2193599458" sldId="369"/>
            <ac:spMk id="48" creationId="{6A353C25-246F-D25E-1977-C5DC01CE80D3}"/>
          </ac:spMkLst>
        </pc:spChg>
        <pc:spChg chg="del">
          <ac:chgData name="Brocanelli, Marco" userId="dc11c8e9-8ed3-45f9-a67b-d735e04fa02f" providerId="ADAL" clId="{E1901E6D-A486-B649-8165-24F8ED4E44FF}" dt="2025-11-26T14:22:00.505" v="1" actId="478"/>
          <ac:spMkLst>
            <pc:docMk/>
            <pc:sldMk cId="2193599458" sldId="369"/>
            <ac:spMk id="49" creationId="{B3B74FC7-4761-C12F-FE06-E19F8B0B30E2}"/>
          </ac:spMkLst>
        </pc:spChg>
        <pc:spChg chg="del mod">
          <ac:chgData name="Brocanelli, Marco" userId="dc11c8e9-8ed3-45f9-a67b-d735e04fa02f" providerId="ADAL" clId="{E1901E6D-A486-B649-8165-24F8ED4E44FF}" dt="2025-11-26T14:22:33.005" v="40" actId="478"/>
          <ac:spMkLst>
            <pc:docMk/>
            <pc:sldMk cId="2193599458" sldId="369"/>
            <ac:spMk id="50" creationId="{6B22D17F-90FE-6661-2D4B-C055ADBE1929}"/>
          </ac:spMkLst>
        </pc:spChg>
        <pc:spChg chg="del">
          <ac:chgData name="Brocanelli, Marco" userId="dc11c8e9-8ed3-45f9-a67b-d735e04fa02f" providerId="ADAL" clId="{E1901E6D-A486-B649-8165-24F8ED4E44FF}" dt="2025-11-26T14:22:00.505" v="1" actId="478"/>
          <ac:spMkLst>
            <pc:docMk/>
            <pc:sldMk cId="2193599458" sldId="369"/>
            <ac:spMk id="55" creationId="{D3163AB7-F674-DF0D-7B4C-6581998711D9}"/>
          </ac:spMkLst>
        </pc:spChg>
        <pc:grpChg chg="del">
          <ac:chgData name="Brocanelli, Marco" userId="dc11c8e9-8ed3-45f9-a67b-d735e04fa02f" providerId="ADAL" clId="{E1901E6D-A486-B649-8165-24F8ED4E44FF}" dt="2025-11-26T14:22:00.505" v="1" actId="478"/>
          <ac:grpSpMkLst>
            <pc:docMk/>
            <pc:sldMk cId="2193599458" sldId="369"/>
            <ac:grpSpMk id="4" creationId="{419F0AD3-22A4-3E01-F8FD-D1B084613D43}"/>
          </ac:grpSpMkLst>
        </pc:grpChg>
        <pc:grpChg chg="del">
          <ac:chgData name="Brocanelli, Marco" userId="dc11c8e9-8ed3-45f9-a67b-d735e04fa02f" providerId="ADAL" clId="{E1901E6D-A486-B649-8165-24F8ED4E44FF}" dt="2025-11-26T14:22:00.505" v="1" actId="478"/>
          <ac:grpSpMkLst>
            <pc:docMk/>
            <pc:sldMk cId="2193599458" sldId="369"/>
            <ac:grpSpMk id="9" creationId="{65924E8B-63E1-6F3B-BC54-8EED3EAF9E28}"/>
          </ac:grpSpMkLst>
        </pc:grpChg>
        <pc:grpChg chg="del">
          <ac:chgData name="Brocanelli, Marco" userId="dc11c8e9-8ed3-45f9-a67b-d735e04fa02f" providerId="ADAL" clId="{E1901E6D-A486-B649-8165-24F8ED4E44FF}" dt="2025-11-26T14:22:00.505" v="1" actId="478"/>
          <ac:grpSpMkLst>
            <pc:docMk/>
            <pc:sldMk cId="2193599458" sldId="369"/>
            <ac:grpSpMk id="23" creationId="{44F36975-7C1A-40E5-07BB-3EA6834C4886}"/>
          </ac:grpSpMkLst>
        </pc:grpChg>
        <pc:grpChg chg="del">
          <ac:chgData name="Brocanelli, Marco" userId="dc11c8e9-8ed3-45f9-a67b-d735e04fa02f" providerId="ADAL" clId="{E1901E6D-A486-B649-8165-24F8ED4E44FF}" dt="2025-11-26T14:22:00.505" v="1" actId="478"/>
          <ac:grpSpMkLst>
            <pc:docMk/>
            <pc:sldMk cId="2193599458" sldId="369"/>
            <ac:grpSpMk id="38" creationId="{723CDFA8-614A-0C1B-47ED-26F2B5A3A972}"/>
          </ac:grpSpMkLst>
        </pc:grpChg>
      </pc:sldChg>
      <pc:sldChg chg="addSp delSp modSp new mod delAnim modAnim">
        <pc:chgData name="Brocanelli, Marco" userId="dc11c8e9-8ed3-45f9-a67b-d735e04fa02f" providerId="ADAL" clId="{E1901E6D-A486-B649-8165-24F8ED4E44FF}" dt="2025-12-02T17:53:57.721" v="2450" actId="207"/>
        <pc:sldMkLst>
          <pc:docMk/>
          <pc:sldMk cId="963727549" sldId="370"/>
        </pc:sldMkLst>
        <pc:spChg chg="mod">
          <ac:chgData name="Brocanelli, Marco" userId="dc11c8e9-8ed3-45f9-a67b-d735e04fa02f" providerId="ADAL" clId="{E1901E6D-A486-B649-8165-24F8ED4E44FF}" dt="2025-12-02T17:51:50.304" v="2425" actId="207"/>
          <ac:spMkLst>
            <pc:docMk/>
            <pc:sldMk cId="963727549" sldId="370"/>
            <ac:spMk id="2" creationId="{A8F3A846-CC41-D6E5-B7BF-FF4AE71407C2}"/>
          </ac:spMkLst>
        </pc:spChg>
        <pc:spChg chg="mod">
          <ac:chgData name="Brocanelli, Marco" userId="dc11c8e9-8ed3-45f9-a67b-d735e04fa02f" providerId="ADAL" clId="{E1901E6D-A486-B649-8165-24F8ED4E44FF}" dt="2025-12-02T17:53:57.721" v="2450" actId="207"/>
          <ac:spMkLst>
            <pc:docMk/>
            <pc:sldMk cId="963727549" sldId="370"/>
            <ac:spMk id="3" creationId="{C95236DC-7036-89AE-891B-3B8EEE20776F}"/>
          </ac:spMkLst>
        </pc:spChg>
        <pc:spChg chg="del">
          <ac:chgData name="Brocanelli, Marco" userId="dc11c8e9-8ed3-45f9-a67b-d735e04fa02f" providerId="ADAL" clId="{E1901E6D-A486-B649-8165-24F8ED4E44FF}" dt="2025-11-26T14:24:08.752" v="56" actId="478"/>
          <ac:spMkLst>
            <pc:docMk/>
            <pc:sldMk cId="963727549" sldId="370"/>
            <ac:spMk id="4" creationId="{AC5CF5EB-A230-DC1C-263B-8B2B3A2269BB}"/>
          </ac:spMkLst>
        </pc:spChg>
        <pc:spChg chg="del">
          <ac:chgData name="Brocanelli, Marco" userId="dc11c8e9-8ed3-45f9-a67b-d735e04fa02f" providerId="ADAL" clId="{E1901E6D-A486-B649-8165-24F8ED4E44FF}" dt="2025-11-26T14:24:08.752" v="56" actId="478"/>
          <ac:spMkLst>
            <pc:docMk/>
            <pc:sldMk cId="963727549" sldId="370"/>
            <ac:spMk id="5" creationId="{903AFFA2-6AB9-2451-EEC6-41B3D6B8F0B9}"/>
          </ac:spMkLst>
        </pc:spChg>
        <pc:spChg chg="del">
          <ac:chgData name="Brocanelli, Marco" userId="dc11c8e9-8ed3-45f9-a67b-d735e04fa02f" providerId="ADAL" clId="{E1901E6D-A486-B649-8165-24F8ED4E44FF}" dt="2025-11-26T14:24:08.752" v="56" actId="478"/>
          <ac:spMkLst>
            <pc:docMk/>
            <pc:sldMk cId="963727549" sldId="370"/>
            <ac:spMk id="6" creationId="{C85B23DD-6B2E-FEA5-85AB-4006CBE3A5A7}"/>
          </ac:spMkLst>
        </pc:spChg>
        <pc:spChg chg="add del mod">
          <ac:chgData name="Brocanelli, Marco" userId="dc11c8e9-8ed3-45f9-a67b-d735e04fa02f" providerId="ADAL" clId="{E1901E6D-A486-B649-8165-24F8ED4E44FF}" dt="2025-11-26T14:24:08.752" v="56" actId="478"/>
          <ac:spMkLst>
            <pc:docMk/>
            <pc:sldMk cId="963727549" sldId="370"/>
            <ac:spMk id="7" creationId="{2EDF861A-8993-5090-3477-CE84A785A0AA}"/>
          </ac:spMkLst>
        </pc:spChg>
        <pc:spChg chg="add del mod">
          <ac:chgData name="Brocanelli, Marco" userId="dc11c8e9-8ed3-45f9-a67b-d735e04fa02f" providerId="ADAL" clId="{E1901E6D-A486-B649-8165-24F8ED4E44FF}" dt="2025-11-26T14:24:08.752" v="56" actId="478"/>
          <ac:spMkLst>
            <pc:docMk/>
            <pc:sldMk cId="963727549" sldId="370"/>
            <ac:spMk id="8" creationId="{43746816-3ABD-99F4-34A5-DAE2C021D9A3}"/>
          </ac:spMkLst>
        </pc:spChg>
        <pc:spChg chg="add del mod">
          <ac:chgData name="Brocanelli, Marco" userId="dc11c8e9-8ed3-45f9-a67b-d735e04fa02f" providerId="ADAL" clId="{E1901E6D-A486-B649-8165-24F8ED4E44FF}" dt="2025-11-26T14:24:08.752" v="56" actId="478"/>
          <ac:spMkLst>
            <pc:docMk/>
            <pc:sldMk cId="963727549" sldId="370"/>
            <ac:spMk id="9" creationId="{3B049F23-ECF5-199A-9CAE-A60FD06CBF52}"/>
          </ac:spMkLst>
        </pc:spChg>
        <pc:spChg chg="add del mod">
          <ac:chgData name="Brocanelli, Marco" userId="dc11c8e9-8ed3-45f9-a67b-d735e04fa02f" providerId="ADAL" clId="{E1901E6D-A486-B649-8165-24F8ED4E44FF}" dt="2025-11-26T14:24:08.752" v="56" actId="478"/>
          <ac:spMkLst>
            <pc:docMk/>
            <pc:sldMk cId="963727549" sldId="370"/>
            <ac:spMk id="10" creationId="{01295B25-F967-51E0-1C35-CC3B3E687927}"/>
          </ac:spMkLst>
        </pc:spChg>
        <pc:spChg chg="add del mod">
          <ac:chgData name="Brocanelli, Marco" userId="dc11c8e9-8ed3-45f9-a67b-d735e04fa02f" providerId="ADAL" clId="{E1901E6D-A486-B649-8165-24F8ED4E44FF}" dt="2025-12-02T17:15:00.820" v="2077" actId="478"/>
          <ac:spMkLst>
            <pc:docMk/>
            <pc:sldMk cId="963727549" sldId="370"/>
            <ac:spMk id="11" creationId="{51AEC1A3-A423-7408-BEF1-F9D28696D849}"/>
          </ac:spMkLst>
        </pc:spChg>
        <pc:spChg chg="add mod">
          <ac:chgData name="Brocanelli, Marco" userId="dc11c8e9-8ed3-45f9-a67b-d735e04fa02f" providerId="ADAL" clId="{E1901E6D-A486-B649-8165-24F8ED4E44FF}" dt="2025-11-26T14:24:09.297" v="57"/>
          <ac:spMkLst>
            <pc:docMk/>
            <pc:sldMk cId="963727549" sldId="370"/>
            <ac:spMk id="12" creationId="{CEFA64E8-EE79-81D4-7940-63801A17D289}"/>
          </ac:spMkLst>
        </pc:spChg>
        <pc:spChg chg="add mod">
          <ac:chgData name="Brocanelli, Marco" userId="dc11c8e9-8ed3-45f9-a67b-d735e04fa02f" providerId="ADAL" clId="{E1901E6D-A486-B649-8165-24F8ED4E44FF}" dt="2025-11-26T14:24:09.297" v="57"/>
          <ac:spMkLst>
            <pc:docMk/>
            <pc:sldMk cId="963727549" sldId="370"/>
            <ac:spMk id="13" creationId="{FE95B716-2ED2-33FD-861B-1388B06733B5}"/>
          </ac:spMkLst>
        </pc:spChg>
        <pc:spChg chg="add mod">
          <ac:chgData name="Brocanelli, Marco" userId="dc11c8e9-8ed3-45f9-a67b-d735e04fa02f" providerId="ADAL" clId="{E1901E6D-A486-B649-8165-24F8ED4E44FF}" dt="2025-11-26T14:24:09.297" v="57"/>
          <ac:spMkLst>
            <pc:docMk/>
            <pc:sldMk cId="963727549" sldId="370"/>
            <ac:spMk id="14" creationId="{E9A8845F-B1E0-A0FC-54BC-C790ACFFDEAC}"/>
          </ac:spMkLst>
        </pc:spChg>
        <pc:spChg chg="add mod">
          <ac:chgData name="Brocanelli, Marco" userId="dc11c8e9-8ed3-45f9-a67b-d735e04fa02f" providerId="ADAL" clId="{E1901E6D-A486-B649-8165-24F8ED4E44FF}" dt="2025-11-26T14:24:56.013" v="130"/>
          <ac:spMkLst>
            <pc:docMk/>
            <pc:sldMk cId="963727549" sldId="370"/>
            <ac:spMk id="15" creationId="{A805DEE2-B144-AC43-6A57-A01C93CB9D65}"/>
          </ac:spMkLst>
        </pc:spChg>
        <pc:spChg chg="add mod">
          <ac:chgData name="Brocanelli, Marco" userId="dc11c8e9-8ed3-45f9-a67b-d735e04fa02f" providerId="ADAL" clId="{E1901E6D-A486-B649-8165-24F8ED4E44FF}" dt="2025-11-26T14:24:56.013" v="130"/>
          <ac:spMkLst>
            <pc:docMk/>
            <pc:sldMk cId="963727549" sldId="370"/>
            <ac:spMk id="16" creationId="{B1A351C8-6B31-4691-8694-526EF5F3694C}"/>
          </ac:spMkLst>
        </pc:spChg>
        <pc:spChg chg="add mod">
          <ac:chgData name="Brocanelli, Marco" userId="dc11c8e9-8ed3-45f9-a67b-d735e04fa02f" providerId="ADAL" clId="{E1901E6D-A486-B649-8165-24F8ED4E44FF}" dt="2025-11-26T14:24:56.013" v="130"/>
          <ac:spMkLst>
            <pc:docMk/>
            <pc:sldMk cId="963727549" sldId="370"/>
            <ac:spMk id="17" creationId="{CA849814-C0AA-B007-A348-3FB7EF4A4C01}"/>
          </ac:spMkLst>
        </pc:spChg>
        <pc:spChg chg="add mod">
          <ac:chgData name="Brocanelli, Marco" userId="dc11c8e9-8ed3-45f9-a67b-d735e04fa02f" providerId="ADAL" clId="{E1901E6D-A486-B649-8165-24F8ED4E44FF}" dt="2025-11-26T14:24:56.013" v="130"/>
          <ac:spMkLst>
            <pc:docMk/>
            <pc:sldMk cId="963727549" sldId="370"/>
            <ac:spMk id="18" creationId="{B2F8418B-A797-DCE2-1B0B-C41B01410F1B}"/>
          </ac:spMkLst>
        </pc:spChg>
        <pc:spChg chg="add mod">
          <ac:chgData name="Brocanelli, Marco" userId="dc11c8e9-8ed3-45f9-a67b-d735e04fa02f" providerId="ADAL" clId="{E1901E6D-A486-B649-8165-24F8ED4E44FF}" dt="2025-11-26T14:24:56.013" v="130"/>
          <ac:spMkLst>
            <pc:docMk/>
            <pc:sldMk cId="963727549" sldId="370"/>
            <ac:spMk id="19" creationId="{D1BB7E25-F578-93A9-6805-03A3DE9C7E86}"/>
          </ac:spMkLst>
        </pc:spChg>
        <pc:spChg chg="add mod">
          <ac:chgData name="Brocanelli, Marco" userId="dc11c8e9-8ed3-45f9-a67b-d735e04fa02f" providerId="ADAL" clId="{E1901E6D-A486-B649-8165-24F8ED4E44FF}" dt="2025-11-26T14:24:56.013" v="130"/>
          <ac:spMkLst>
            <pc:docMk/>
            <pc:sldMk cId="963727549" sldId="370"/>
            <ac:spMk id="20" creationId="{F42482E1-F20C-7C38-94F7-85A2AE0F5F69}"/>
          </ac:spMkLst>
        </pc:spChg>
        <pc:spChg chg="add mod">
          <ac:chgData name="Brocanelli, Marco" userId="dc11c8e9-8ed3-45f9-a67b-d735e04fa02f" providerId="ADAL" clId="{E1901E6D-A486-B649-8165-24F8ED4E44FF}" dt="2025-11-26T14:24:56.013" v="130"/>
          <ac:spMkLst>
            <pc:docMk/>
            <pc:sldMk cId="963727549" sldId="370"/>
            <ac:spMk id="23" creationId="{26599C2F-55AF-6369-1576-56C34029F07B}"/>
          </ac:spMkLst>
        </pc:spChg>
        <pc:spChg chg="add mod">
          <ac:chgData name="Brocanelli, Marco" userId="dc11c8e9-8ed3-45f9-a67b-d735e04fa02f" providerId="ADAL" clId="{E1901E6D-A486-B649-8165-24F8ED4E44FF}" dt="2025-11-26T14:24:56.013" v="130"/>
          <ac:spMkLst>
            <pc:docMk/>
            <pc:sldMk cId="963727549" sldId="370"/>
            <ac:spMk id="25" creationId="{22A7FCAB-9F98-C167-F89F-F0A2C7989EF0}"/>
          </ac:spMkLst>
        </pc:spChg>
        <pc:spChg chg="add mod">
          <ac:chgData name="Brocanelli, Marco" userId="dc11c8e9-8ed3-45f9-a67b-d735e04fa02f" providerId="ADAL" clId="{E1901E6D-A486-B649-8165-24F8ED4E44FF}" dt="2025-11-26T14:24:56.013" v="130"/>
          <ac:spMkLst>
            <pc:docMk/>
            <pc:sldMk cId="963727549" sldId="370"/>
            <ac:spMk id="26" creationId="{C11A160E-789B-32BB-8994-2C7811B626F0}"/>
          </ac:spMkLst>
        </pc:spChg>
        <pc:spChg chg="add mod">
          <ac:chgData name="Brocanelli, Marco" userId="dc11c8e9-8ed3-45f9-a67b-d735e04fa02f" providerId="ADAL" clId="{E1901E6D-A486-B649-8165-24F8ED4E44FF}" dt="2025-11-26T14:24:56.013" v="130"/>
          <ac:spMkLst>
            <pc:docMk/>
            <pc:sldMk cId="963727549" sldId="370"/>
            <ac:spMk id="27" creationId="{08E85B04-0535-C0CC-35FD-E9E037038B24}"/>
          </ac:spMkLst>
        </pc:spChg>
        <pc:spChg chg="add mod">
          <ac:chgData name="Brocanelli, Marco" userId="dc11c8e9-8ed3-45f9-a67b-d735e04fa02f" providerId="ADAL" clId="{E1901E6D-A486-B649-8165-24F8ED4E44FF}" dt="2025-11-26T14:24:56.013" v="130"/>
          <ac:spMkLst>
            <pc:docMk/>
            <pc:sldMk cId="963727549" sldId="370"/>
            <ac:spMk id="28" creationId="{9A8CE91E-5126-BD45-268C-7B23EA48900F}"/>
          </ac:spMkLst>
        </pc:spChg>
        <pc:spChg chg="add mod">
          <ac:chgData name="Brocanelli, Marco" userId="dc11c8e9-8ed3-45f9-a67b-d735e04fa02f" providerId="ADAL" clId="{E1901E6D-A486-B649-8165-24F8ED4E44FF}" dt="2025-11-26T14:24:56.013" v="130"/>
          <ac:spMkLst>
            <pc:docMk/>
            <pc:sldMk cId="963727549" sldId="370"/>
            <ac:spMk id="31" creationId="{042DA6C0-1C22-05A5-91CD-3726046C9627}"/>
          </ac:spMkLst>
        </pc:spChg>
        <pc:spChg chg="add del mod">
          <ac:chgData name="Brocanelli, Marco" userId="dc11c8e9-8ed3-45f9-a67b-d735e04fa02f" providerId="ADAL" clId="{E1901E6D-A486-B649-8165-24F8ED4E44FF}" dt="2025-11-26T14:33:43.487" v="559" actId="21"/>
          <ac:spMkLst>
            <pc:docMk/>
            <pc:sldMk cId="963727549" sldId="370"/>
            <ac:spMk id="32" creationId="{9AA38D18-6CF1-0396-1B5E-9474112B5158}"/>
          </ac:spMkLst>
        </pc:spChg>
        <pc:spChg chg="add del mod">
          <ac:chgData name="Brocanelli, Marco" userId="dc11c8e9-8ed3-45f9-a67b-d735e04fa02f" providerId="ADAL" clId="{E1901E6D-A486-B649-8165-24F8ED4E44FF}" dt="2025-11-26T14:33:43.487" v="559" actId="21"/>
          <ac:spMkLst>
            <pc:docMk/>
            <pc:sldMk cId="963727549" sldId="370"/>
            <ac:spMk id="34" creationId="{2F9A5327-7BC8-C43C-C281-DD50E2C74835}"/>
          </ac:spMkLst>
        </pc:spChg>
        <pc:spChg chg="add del mod">
          <ac:chgData name="Brocanelli, Marco" userId="dc11c8e9-8ed3-45f9-a67b-d735e04fa02f" providerId="ADAL" clId="{E1901E6D-A486-B649-8165-24F8ED4E44FF}" dt="2025-11-26T14:33:43.487" v="559" actId="21"/>
          <ac:spMkLst>
            <pc:docMk/>
            <pc:sldMk cId="963727549" sldId="370"/>
            <ac:spMk id="35" creationId="{56BB1A95-B087-EAF5-9583-1AA23E0C5D1E}"/>
          </ac:spMkLst>
        </pc:spChg>
        <pc:spChg chg="add del mod">
          <ac:chgData name="Brocanelli, Marco" userId="dc11c8e9-8ed3-45f9-a67b-d735e04fa02f" providerId="ADAL" clId="{E1901E6D-A486-B649-8165-24F8ED4E44FF}" dt="2025-11-26T14:33:43.487" v="559" actId="21"/>
          <ac:spMkLst>
            <pc:docMk/>
            <pc:sldMk cId="963727549" sldId="370"/>
            <ac:spMk id="36" creationId="{27C721D6-0304-AF70-396C-2ACCD44AFC5B}"/>
          </ac:spMkLst>
        </pc:spChg>
        <pc:spChg chg="add del mod">
          <ac:chgData name="Brocanelli, Marco" userId="dc11c8e9-8ed3-45f9-a67b-d735e04fa02f" providerId="ADAL" clId="{E1901E6D-A486-B649-8165-24F8ED4E44FF}" dt="2025-11-26T14:33:43.487" v="559" actId="21"/>
          <ac:spMkLst>
            <pc:docMk/>
            <pc:sldMk cId="963727549" sldId="370"/>
            <ac:spMk id="37" creationId="{293AF304-AB19-2CFB-0494-F8D3EC73730D}"/>
          </ac:spMkLst>
        </pc:spChg>
        <pc:spChg chg="add del mod">
          <ac:chgData name="Brocanelli, Marco" userId="dc11c8e9-8ed3-45f9-a67b-d735e04fa02f" providerId="ADAL" clId="{E1901E6D-A486-B649-8165-24F8ED4E44FF}" dt="2025-11-26T14:33:43.487" v="559" actId="21"/>
          <ac:spMkLst>
            <pc:docMk/>
            <pc:sldMk cId="963727549" sldId="370"/>
            <ac:spMk id="38" creationId="{C223B9E4-7CA6-6184-AE5B-45666FE123DA}"/>
          </ac:spMkLst>
        </pc:spChg>
        <pc:spChg chg="add del mod">
          <ac:chgData name="Brocanelli, Marco" userId="dc11c8e9-8ed3-45f9-a67b-d735e04fa02f" providerId="ADAL" clId="{E1901E6D-A486-B649-8165-24F8ED4E44FF}" dt="2025-11-26T14:33:43.487" v="559" actId="21"/>
          <ac:spMkLst>
            <pc:docMk/>
            <pc:sldMk cId="963727549" sldId="370"/>
            <ac:spMk id="41" creationId="{8A81582D-1F35-6D2D-99AC-D9C520ED1DFE}"/>
          </ac:spMkLst>
        </pc:spChg>
        <pc:spChg chg="add del mod">
          <ac:chgData name="Brocanelli, Marco" userId="dc11c8e9-8ed3-45f9-a67b-d735e04fa02f" providerId="ADAL" clId="{E1901E6D-A486-B649-8165-24F8ED4E44FF}" dt="2025-11-26T14:33:43.487" v="559" actId="21"/>
          <ac:spMkLst>
            <pc:docMk/>
            <pc:sldMk cId="963727549" sldId="370"/>
            <ac:spMk id="43" creationId="{42678C3A-4DB6-412F-2984-35E1AC86C9FC}"/>
          </ac:spMkLst>
        </pc:spChg>
        <pc:spChg chg="add del mod">
          <ac:chgData name="Brocanelli, Marco" userId="dc11c8e9-8ed3-45f9-a67b-d735e04fa02f" providerId="ADAL" clId="{E1901E6D-A486-B649-8165-24F8ED4E44FF}" dt="2025-11-26T14:33:43.487" v="559" actId="21"/>
          <ac:spMkLst>
            <pc:docMk/>
            <pc:sldMk cId="963727549" sldId="370"/>
            <ac:spMk id="44" creationId="{8C5DAC29-8036-6D77-DF29-A90249A27049}"/>
          </ac:spMkLst>
        </pc:spChg>
        <pc:spChg chg="add del mod">
          <ac:chgData name="Brocanelli, Marco" userId="dc11c8e9-8ed3-45f9-a67b-d735e04fa02f" providerId="ADAL" clId="{E1901E6D-A486-B649-8165-24F8ED4E44FF}" dt="2025-11-26T14:33:43.487" v="559" actId="21"/>
          <ac:spMkLst>
            <pc:docMk/>
            <pc:sldMk cId="963727549" sldId="370"/>
            <ac:spMk id="45" creationId="{3BFDB789-49C3-5026-71CF-4CF48E2C1AA2}"/>
          </ac:spMkLst>
        </pc:spChg>
        <pc:spChg chg="add del mod">
          <ac:chgData name="Brocanelli, Marco" userId="dc11c8e9-8ed3-45f9-a67b-d735e04fa02f" providerId="ADAL" clId="{E1901E6D-A486-B649-8165-24F8ED4E44FF}" dt="2025-11-26T14:33:43.487" v="559" actId="21"/>
          <ac:spMkLst>
            <pc:docMk/>
            <pc:sldMk cId="963727549" sldId="370"/>
            <ac:spMk id="46" creationId="{FCB80CC3-8684-58C4-2FA3-58040DDE7EA3}"/>
          </ac:spMkLst>
        </pc:spChg>
        <pc:spChg chg="add del mod">
          <ac:chgData name="Brocanelli, Marco" userId="dc11c8e9-8ed3-45f9-a67b-d735e04fa02f" providerId="ADAL" clId="{E1901E6D-A486-B649-8165-24F8ED4E44FF}" dt="2025-11-26T14:33:43.487" v="559" actId="21"/>
          <ac:spMkLst>
            <pc:docMk/>
            <pc:sldMk cId="963727549" sldId="370"/>
            <ac:spMk id="49" creationId="{8F8E8F23-CE61-CA35-B1B3-B1872053C3CE}"/>
          </ac:spMkLst>
        </pc:spChg>
        <pc:spChg chg="add mod">
          <ac:chgData name="Brocanelli, Marco" userId="dc11c8e9-8ed3-45f9-a67b-d735e04fa02f" providerId="ADAL" clId="{E1901E6D-A486-B649-8165-24F8ED4E44FF}" dt="2025-11-26T14:31:48.894" v="546"/>
          <ac:spMkLst>
            <pc:docMk/>
            <pc:sldMk cId="963727549" sldId="370"/>
            <ac:spMk id="50" creationId="{458130D6-2346-DBF4-CCB7-F4E44CD307CA}"/>
          </ac:spMkLst>
        </pc:spChg>
        <pc:spChg chg="add mod">
          <ac:chgData name="Brocanelli, Marco" userId="dc11c8e9-8ed3-45f9-a67b-d735e04fa02f" providerId="ADAL" clId="{E1901E6D-A486-B649-8165-24F8ED4E44FF}" dt="2025-11-26T14:31:48.894" v="546"/>
          <ac:spMkLst>
            <pc:docMk/>
            <pc:sldMk cId="963727549" sldId="370"/>
            <ac:spMk id="52" creationId="{331F2B7E-CAFF-EE35-C42F-92693F09B0AC}"/>
          </ac:spMkLst>
        </pc:spChg>
        <pc:spChg chg="add mod">
          <ac:chgData name="Brocanelli, Marco" userId="dc11c8e9-8ed3-45f9-a67b-d735e04fa02f" providerId="ADAL" clId="{E1901E6D-A486-B649-8165-24F8ED4E44FF}" dt="2025-11-26T14:31:48.894" v="546"/>
          <ac:spMkLst>
            <pc:docMk/>
            <pc:sldMk cId="963727549" sldId="370"/>
            <ac:spMk id="53" creationId="{FEAECDFC-3226-9584-EBFD-83BDB113E5EB}"/>
          </ac:spMkLst>
        </pc:spChg>
        <pc:spChg chg="add mod">
          <ac:chgData name="Brocanelli, Marco" userId="dc11c8e9-8ed3-45f9-a67b-d735e04fa02f" providerId="ADAL" clId="{E1901E6D-A486-B649-8165-24F8ED4E44FF}" dt="2025-11-26T14:31:48.894" v="546"/>
          <ac:spMkLst>
            <pc:docMk/>
            <pc:sldMk cId="963727549" sldId="370"/>
            <ac:spMk id="54" creationId="{2B547ECA-D4AA-4B50-AF4B-52B496C6CC43}"/>
          </ac:spMkLst>
        </pc:spChg>
        <pc:spChg chg="add mod">
          <ac:chgData name="Brocanelli, Marco" userId="dc11c8e9-8ed3-45f9-a67b-d735e04fa02f" providerId="ADAL" clId="{E1901E6D-A486-B649-8165-24F8ED4E44FF}" dt="2025-11-26T14:31:48.894" v="546"/>
          <ac:spMkLst>
            <pc:docMk/>
            <pc:sldMk cId="963727549" sldId="370"/>
            <ac:spMk id="55" creationId="{FC38941B-E528-CE41-E505-9FCAFECE450B}"/>
          </ac:spMkLst>
        </pc:spChg>
        <pc:spChg chg="add mod">
          <ac:chgData name="Brocanelli, Marco" userId="dc11c8e9-8ed3-45f9-a67b-d735e04fa02f" providerId="ADAL" clId="{E1901E6D-A486-B649-8165-24F8ED4E44FF}" dt="2025-11-26T14:31:48.894" v="546"/>
          <ac:spMkLst>
            <pc:docMk/>
            <pc:sldMk cId="963727549" sldId="370"/>
            <ac:spMk id="56" creationId="{E6B31606-D03B-B199-41FB-19959D2D27C3}"/>
          </ac:spMkLst>
        </pc:spChg>
        <pc:spChg chg="add mod">
          <ac:chgData name="Brocanelli, Marco" userId="dc11c8e9-8ed3-45f9-a67b-d735e04fa02f" providerId="ADAL" clId="{E1901E6D-A486-B649-8165-24F8ED4E44FF}" dt="2025-11-26T14:31:48.894" v="546"/>
          <ac:spMkLst>
            <pc:docMk/>
            <pc:sldMk cId="963727549" sldId="370"/>
            <ac:spMk id="59" creationId="{E0E7CFAF-6A13-E2AF-18B9-B62346DF4A09}"/>
          </ac:spMkLst>
        </pc:spChg>
        <pc:spChg chg="add mod">
          <ac:chgData name="Brocanelli, Marco" userId="dc11c8e9-8ed3-45f9-a67b-d735e04fa02f" providerId="ADAL" clId="{E1901E6D-A486-B649-8165-24F8ED4E44FF}" dt="2025-11-26T14:31:48.894" v="546"/>
          <ac:spMkLst>
            <pc:docMk/>
            <pc:sldMk cId="963727549" sldId="370"/>
            <ac:spMk id="61" creationId="{5F8A96C7-C282-9E15-0555-C693C43F99B2}"/>
          </ac:spMkLst>
        </pc:spChg>
        <pc:spChg chg="add mod">
          <ac:chgData name="Brocanelli, Marco" userId="dc11c8e9-8ed3-45f9-a67b-d735e04fa02f" providerId="ADAL" clId="{E1901E6D-A486-B649-8165-24F8ED4E44FF}" dt="2025-11-26T14:31:48.894" v="546"/>
          <ac:spMkLst>
            <pc:docMk/>
            <pc:sldMk cId="963727549" sldId="370"/>
            <ac:spMk id="62" creationId="{102DC920-2C83-5704-312E-2D5BC9D632B9}"/>
          </ac:spMkLst>
        </pc:spChg>
        <pc:spChg chg="add mod">
          <ac:chgData name="Brocanelli, Marco" userId="dc11c8e9-8ed3-45f9-a67b-d735e04fa02f" providerId="ADAL" clId="{E1901E6D-A486-B649-8165-24F8ED4E44FF}" dt="2025-11-26T14:31:48.894" v="546"/>
          <ac:spMkLst>
            <pc:docMk/>
            <pc:sldMk cId="963727549" sldId="370"/>
            <ac:spMk id="63" creationId="{7DDA5B81-BCB8-44E2-8B0F-C7A3AB15AFC5}"/>
          </ac:spMkLst>
        </pc:spChg>
        <pc:spChg chg="add mod">
          <ac:chgData name="Brocanelli, Marco" userId="dc11c8e9-8ed3-45f9-a67b-d735e04fa02f" providerId="ADAL" clId="{E1901E6D-A486-B649-8165-24F8ED4E44FF}" dt="2025-11-26T14:31:48.894" v="546"/>
          <ac:spMkLst>
            <pc:docMk/>
            <pc:sldMk cId="963727549" sldId="370"/>
            <ac:spMk id="64" creationId="{AAD53E33-6CF9-529F-D8F4-3FB8B17F402D}"/>
          </ac:spMkLst>
        </pc:spChg>
        <pc:spChg chg="add mod">
          <ac:chgData name="Brocanelli, Marco" userId="dc11c8e9-8ed3-45f9-a67b-d735e04fa02f" providerId="ADAL" clId="{E1901E6D-A486-B649-8165-24F8ED4E44FF}" dt="2025-11-26T14:31:48.894" v="546"/>
          <ac:spMkLst>
            <pc:docMk/>
            <pc:sldMk cId="963727549" sldId="370"/>
            <ac:spMk id="67" creationId="{5BDD4E68-EADB-7770-1F62-B968FBBE50F0}"/>
          </ac:spMkLst>
        </pc:spChg>
        <pc:spChg chg="add mod">
          <ac:chgData name="Brocanelli, Marco" userId="dc11c8e9-8ed3-45f9-a67b-d735e04fa02f" providerId="ADAL" clId="{E1901E6D-A486-B649-8165-24F8ED4E44FF}" dt="2025-12-02T16:13:12.250" v="1717" actId="20577"/>
          <ac:spMkLst>
            <pc:docMk/>
            <pc:sldMk cId="963727549" sldId="370"/>
            <ac:spMk id="69" creationId="{ED93DEAD-CF96-D19D-985A-9840D492FFB8}"/>
          </ac:spMkLst>
        </pc:spChg>
        <pc:spChg chg="add mod">
          <ac:chgData name="Brocanelli, Marco" userId="dc11c8e9-8ed3-45f9-a67b-d735e04fa02f" providerId="ADAL" clId="{E1901E6D-A486-B649-8165-24F8ED4E44FF}" dt="2025-11-26T14:39:54.790" v="943"/>
          <ac:spMkLst>
            <pc:docMk/>
            <pc:sldMk cId="963727549" sldId="370"/>
            <ac:spMk id="70" creationId="{FD26503A-06B4-2980-D055-10263AE1EA48}"/>
          </ac:spMkLst>
        </pc:spChg>
        <pc:spChg chg="add mod">
          <ac:chgData name="Brocanelli, Marco" userId="dc11c8e9-8ed3-45f9-a67b-d735e04fa02f" providerId="ADAL" clId="{E1901E6D-A486-B649-8165-24F8ED4E44FF}" dt="2025-11-26T14:39:54.790" v="943"/>
          <ac:spMkLst>
            <pc:docMk/>
            <pc:sldMk cId="963727549" sldId="370"/>
            <ac:spMk id="72" creationId="{6A01E01A-C1CA-CB52-74FD-664915860BD7}"/>
          </ac:spMkLst>
        </pc:spChg>
        <pc:spChg chg="add mod">
          <ac:chgData name="Brocanelli, Marco" userId="dc11c8e9-8ed3-45f9-a67b-d735e04fa02f" providerId="ADAL" clId="{E1901E6D-A486-B649-8165-24F8ED4E44FF}" dt="2025-11-26T14:39:54.790" v="943"/>
          <ac:spMkLst>
            <pc:docMk/>
            <pc:sldMk cId="963727549" sldId="370"/>
            <ac:spMk id="73" creationId="{F2AF80A2-75D9-AD7E-93F5-7BF18BBB4C4C}"/>
          </ac:spMkLst>
        </pc:spChg>
        <pc:spChg chg="add mod">
          <ac:chgData name="Brocanelli, Marco" userId="dc11c8e9-8ed3-45f9-a67b-d735e04fa02f" providerId="ADAL" clId="{E1901E6D-A486-B649-8165-24F8ED4E44FF}" dt="2025-11-26T14:39:54.790" v="943"/>
          <ac:spMkLst>
            <pc:docMk/>
            <pc:sldMk cId="963727549" sldId="370"/>
            <ac:spMk id="74" creationId="{B2F8AE48-678F-EADA-3AEF-CF00B2B0AEF7}"/>
          </ac:spMkLst>
        </pc:spChg>
        <pc:spChg chg="add mod">
          <ac:chgData name="Brocanelli, Marco" userId="dc11c8e9-8ed3-45f9-a67b-d735e04fa02f" providerId="ADAL" clId="{E1901E6D-A486-B649-8165-24F8ED4E44FF}" dt="2025-11-26T14:39:54.790" v="943"/>
          <ac:spMkLst>
            <pc:docMk/>
            <pc:sldMk cId="963727549" sldId="370"/>
            <ac:spMk id="75" creationId="{6E400F92-EF69-2B07-2A62-4520F6FC9C98}"/>
          </ac:spMkLst>
        </pc:spChg>
        <pc:spChg chg="add mod">
          <ac:chgData name="Brocanelli, Marco" userId="dc11c8e9-8ed3-45f9-a67b-d735e04fa02f" providerId="ADAL" clId="{E1901E6D-A486-B649-8165-24F8ED4E44FF}" dt="2025-11-26T14:39:54.790" v="943"/>
          <ac:spMkLst>
            <pc:docMk/>
            <pc:sldMk cId="963727549" sldId="370"/>
            <ac:spMk id="76" creationId="{E1BF40B7-DB78-FC07-17C0-76812E40DEA1}"/>
          </ac:spMkLst>
        </pc:spChg>
        <pc:spChg chg="add mod">
          <ac:chgData name="Brocanelli, Marco" userId="dc11c8e9-8ed3-45f9-a67b-d735e04fa02f" providerId="ADAL" clId="{E1901E6D-A486-B649-8165-24F8ED4E44FF}" dt="2025-11-26T14:39:54.790" v="943"/>
          <ac:spMkLst>
            <pc:docMk/>
            <pc:sldMk cId="963727549" sldId="370"/>
            <ac:spMk id="79" creationId="{BE3DA378-AD3C-D331-B1BA-2B42B84CD35D}"/>
          </ac:spMkLst>
        </pc:spChg>
        <pc:spChg chg="add mod">
          <ac:chgData name="Brocanelli, Marco" userId="dc11c8e9-8ed3-45f9-a67b-d735e04fa02f" providerId="ADAL" clId="{E1901E6D-A486-B649-8165-24F8ED4E44FF}" dt="2025-11-26T14:39:54.790" v="943"/>
          <ac:spMkLst>
            <pc:docMk/>
            <pc:sldMk cId="963727549" sldId="370"/>
            <ac:spMk id="81" creationId="{4D9448FA-0D8F-5AD6-1D26-314B8D5EEEBB}"/>
          </ac:spMkLst>
        </pc:spChg>
        <pc:spChg chg="add mod">
          <ac:chgData name="Brocanelli, Marco" userId="dc11c8e9-8ed3-45f9-a67b-d735e04fa02f" providerId="ADAL" clId="{E1901E6D-A486-B649-8165-24F8ED4E44FF}" dt="2025-11-26T14:39:54.790" v="943"/>
          <ac:spMkLst>
            <pc:docMk/>
            <pc:sldMk cId="963727549" sldId="370"/>
            <ac:spMk id="82" creationId="{52DC1D5C-9306-FABF-B899-02E1F166D15D}"/>
          </ac:spMkLst>
        </pc:spChg>
        <pc:spChg chg="add mod">
          <ac:chgData name="Brocanelli, Marco" userId="dc11c8e9-8ed3-45f9-a67b-d735e04fa02f" providerId="ADAL" clId="{E1901E6D-A486-B649-8165-24F8ED4E44FF}" dt="2025-11-26T14:39:54.790" v="943"/>
          <ac:spMkLst>
            <pc:docMk/>
            <pc:sldMk cId="963727549" sldId="370"/>
            <ac:spMk id="83" creationId="{045DE5E6-F41B-6595-0E0E-7034E4A0E702}"/>
          </ac:spMkLst>
        </pc:spChg>
        <pc:spChg chg="add mod">
          <ac:chgData name="Brocanelli, Marco" userId="dc11c8e9-8ed3-45f9-a67b-d735e04fa02f" providerId="ADAL" clId="{E1901E6D-A486-B649-8165-24F8ED4E44FF}" dt="2025-11-26T14:39:54.790" v="943"/>
          <ac:spMkLst>
            <pc:docMk/>
            <pc:sldMk cId="963727549" sldId="370"/>
            <ac:spMk id="84" creationId="{B2A4AA64-B9B7-9E66-F35E-33CA770A9B0F}"/>
          </ac:spMkLst>
        </pc:spChg>
        <pc:spChg chg="add mod">
          <ac:chgData name="Brocanelli, Marco" userId="dc11c8e9-8ed3-45f9-a67b-d735e04fa02f" providerId="ADAL" clId="{E1901E6D-A486-B649-8165-24F8ED4E44FF}" dt="2025-11-26T14:39:54.790" v="943"/>
          <ac:spMkLst>
            <pc:docMk/>
            <pc:sldMk cId="963727549" sldId="370"/>
            <ac:spMk id="87" creationId="{0091BA3D-0F99-0E62-709A-D286F70AB709}"/>
          </ac:spMkLst>
        </pc:spChg>
        <pc:picChg chg="add del mod">
          <ac:chgData name="Brocanelli, Marco" userId="dc11c8e9-8ed3-45f9-a67b-d735e04fa02f" providerId="ADAL" clId="{E1901E6D-A486-B649-8165-24F8ED4E44FF}" dt="2025-11-26T14:33:43.487" v="559" actId="21"/>
          <ac:picMkLst>
            <pc:docMk/>
            <pc:sldMk cId="963727549" sldId="370"/>
            <ac:picMk id="33" creationId="{A280545E-867D-73B9-31A6-818D57E6C2CF}"/>
          </ac:picMkLst>
        </pc:picChg>
        <pc:picChg chg="add mod">
          <ac:chgData name="Brocanelli, Marco" userId="dc11c8e9-8ed3-45f9-a67b-d735e04fa02f" providerId="ADAL" clId="{E1901E6D-A486-B649-8165-24F8ED4E44FF}" dt="2025-11-26T14:31:48.894" v="546"/>
          <ac:picMkLst>
            <pc:docMk/>
            <pc:sldMk cId="963727549" sldId="370"/>
            <ac:picMk id="51" creationId="{D25FCA60-1181-08EE-9097-2B2249FCF0BD}"/>
          </ac:picMkLst>
        </pc:picChg>
        <pc:picChg chg="add del mod">
          <ac:chgData name="Brocanelli, Marco" userId="dc11c8e9-8ed3-45f9-a67b-d735e04fa02f" providerId="ADAL" clId="{E1901E6D-A486-B649-8165-24F8ED4E44FF}" dt="2025-11-26T14:39:54.323" v="942" actId="478"/>
          <ac:picMkLst>
            <pc:docMk/>
            <pc:sldMk cId="963727549" sldId="370"/>
            <ac:picMk id="68" creationId="{927767D8-3877-3C27-A4E7-BE764A0B79B2}"/>
          </ac:picMkLst>
        </pc:picChg>
        <pc:picChg chg="add mod">
          <ac:chgData name="Brocanelli, Marco" userId="dc11c8e9-8ed3-45f9-a67b-d735e04fa02f" providerId="ADAL" clId="{E1901E6D-A486-B649-8165-24F8ED4E44FF}" dt="2025-11-26T14:39:54.790" v="943"/>
          <ac:picMkLst>
            <pc:docMk/>
            <pc:sldMk cId="963727549" sldId="370"/>
            <ac:picMk id="71" creationId="{5D6994FA-3EB8-E9B5-E1CA-580F1F3F9AF6}"/>
          </ac:picMkLst>
        </pc:picChg>
        <pc:cxnChg chg="add mod">
          <ac:chgData name="Brocanelli, Marco" userId="dc11c8e9-8ed3-45f9-a67b-d735e04fa02f" providerId="ADAL" clId="{E1901E6D-A486-B649-8165-24F8ED4E44FF}" dt="2025-11-26T14:24:56.013" v="130"/>
          <ac:cxnSpMkLst>
            <pc:docMk/>
            <pc:sldMk cId="963727549" sldId="370"/>
            <ac:cxnSpMk id="21" creationId="{F226F2AE-AA3E-6B9F-7974-8D1B9B273144}"/>
          </ac:cxnSpMkLst>
        </pc:cxnChg>
        <pc:cxnChg chg="add mod">
          <ac:chgData name="Brocanelli, Marco" userId="dc11c8e9-8ed3-45f9-a67b-d735e04fa02f" providerId="ADAL" clId="{E1901E6D-A486-B649-8165-24F8ED4E44FF}" dt="2025-11-26T14:24:56.013" v="130"/>
          <ac:cxnSpMkLst>
            <pc:docMk/>
            <pc:sldMk cId="963727549" sldId="370"/>
            <ac:cxnSpMk id="22" creationId="{78A2E5DC-5D33-BF48-0BA9-82FEE27B81DC}"/>
          </ac:cxnSpMkLst>
        </pc:cxnChg>
        <pc:cxnChg chg="add mod">
          <ac:chgData name="Brocanelli, Marco" userId="dc11c8e9-8ed3-45f9-a67b-d735e04fa02f" providerId="ADAL" clId="{E1901E6D-A486-B649-8165-24F8ED4E44FF}" dt="2025-11-26T14:24:56.013" v="130"/>
          <ac:cxnSpMkLst>
            <pc:docMk/>
            <pc:sldMk cId="963727549" sldId="370"/>
            <ac:cxnSpMk id="24" creationId="{11B20DA8-1AE5-39A4-4B69-DE9584EC97E4}"/>
          </ac:cxnSpMkLst>
        </pc:cxnChg>
        <pc:cxnChg chg="add mod">
          <ac:chgData name="Brocanelli, Marco" userId="dc11c8e9-8ed3-45f9-a67b-d735e04fa02f" providerId="ADAL" clId="{E1901E6D-A486-B649-8165-24F8ED4E44FF}" dt="2025-11-26T14:24:56.013" v="130"/>
          <ac:cxnSpMkLst>
            <pc:docMk/>
            <pc:sldMk cId="963727549" sldId="370"/>
            <ac:cxnSpMk id="29" creationId="{3CF53103-D144-4DA2-13AE-61C1CA0F52A9}"/>
          </ac:cxnSpMkLst>
        </pc:cxnChg>
        <pc:cxnChg chg="add mod">
          <ac:chgData name="Brocanelli, Marco" userId="dc11c8e9-8ed3-45f9-a67b-d735e04fa02f" providerId="ADAL" clId="{E1901E6D-A486-B649-8165-24F8ED4E44FF}" dt="2025-11-26T14:24:56.013" v="130"/>
          <ac:cxnSpMkLst>
            <pc:docMk/>
            <pc:sldMk cId="963727549" sldId="370"/>
            <ac:cxnSpMk id="30" creationId="{A9A1C01C-D18D-475A-F23A-B6A3A65B16C7}"/>
          </ac:cxnSpMkLst>
        </pc:cxnChg>
        <pc:cxnChg chg="add del mod">
          <ac:chgData name="Brocanelli, Marco" userId="dc11c8e9-8ed3-45f9-a67b-d735e04fa02f" providerId="ADAL" clId="{E1901E6D-A486-B649-8165-24F8ED4E44FF}" dt="2025-11-26T14:33:43.487" v="559" actId="21"/>
          <ac:cxnSpMkLst>
            <pc:docMk/>
            <pc:sldMk cId="963727549" sldId="370"/>
            <ac:cxnSpMk id="39" creationId="{0888BB23-0069-2EF8-D4D2-64733B070EC5}"/>
          </ac:cxnSpMkLst>
        </pc:cxnChg>
        <pc:cxnChg chg="add del mod">
          <ac:chgData name="Brocanelli, Marco" userId="dc11c8e9-8ed3-45f9-a67b-d735e04fa02f" providerId="ADAL" clId="{E1901E6D-A486-B649-8165-24F8ED4E44FF}" dt="2025-11-26T14:33:43.487" v="559" actId="21"/>
          <ac:cxnSpMkLst>
            <pc:docMk/>
            <pc:sldMk cId="963727549" sldId="370"/>
            <ac:cxnSpMk id="40" creationId="{E237AB02-6D0A-513C-0D80-C381DBD31E0E}"/>
          </ac:cxnSpMkLst>
        </pc:cxnChg>
        <pc:cxnChg chg="add del mod">
          <ac:chgData name="Brocanelli, Marco" userId="dc11c8e9-8ed3-45f9-a67b-d735e04fa02f" providerId="ADAL" clId="{E1901E6D-A486-B649-8165-24F8ED4E44FF}" dt="2025-11-26T14:33:43.487" v="559" actId="21"/>
          <ac:cxnSpMkLst>
            <pc:docMk/>
            <pc:sldMk cId="963727549" sldId="370"/>
            <ac:cxnSpMk id="42" creationId="{675C35EA-8A56-3B99-A14F-48B733B58915}"/>
          </ac:cxnSpMkLst>
        </pc:cxnChg>
        <pc:cxnChg chg="add del mod">
          <ac:chgData name="Brocanelli, Marco" userId="dc11c8e9-8ed3-45f9-a67b-d735e04fa02f" providerId="ADAL" clId="{E1901E6D-A486-B649-8165-24F8ED4E44FF}" dt="2025-11-26T14:33:43.487" v="559" actId="21"/>
          <ac:cxnSpMkLst>
            <pc:docMk/>
            <pc:sldMk cId="963727549" sldId="370"/>
            <ac:cxnSpMk id="47" creationId="{E21E08FB-E65C-8CB4-5585-9E172DD40ECC}"/>
          </ac:cxnSpMkLst>
        </pc:cxnChg>
        <pc:cxnChg chg="add del mod">
          <ac:chgData name="Brocanelli, Marco" userId="dc11c8e9-8ed3-45f9-a67b-d735e04fa02f" providerId="ADAL" clId="{E1901E6D-A486-B649-8165-24F8ED4E44FF}" dt="2025-11-26T14:33:43.487" v="559" actId="21"/>
          <ac:cxnSpMkLst>
            <pc:docMk/>
            <pc:sldMk cId="963727549" sldId="370"/>
            <ac:cxnSpMk id="48" creationId="{BB6AB82C-EE03-16B3-DC9F-7D8CEFAEB8C3}"/>
          </ac:cxnSpMkLst>
        </pc:cxnChg>
        <pc:cxnChg chg="add mod">
          <ac:chgData name="Brocanelli, Marco" userId="dc11c8e9-8ed3-45f9-a67b-d735e04fa02f" providerId="ADAL" clId="{E1901E6D-A486-B649-8165-24F8ED4E44FF}" dt="2025-11-26T14:31:48.894" v="546"/>
          <ac:cxnSpMkLst>
            <pc:docMk/>
            <pc:sldMk cId="963727549" sldId="370"/>
            <ac:cxnSpMk id="57" creationId="{3354B61F-2958-2A20-F54D-26FB1670C4CB}"/>
          </ac:cxnSpMkLst>
        </pc:cxnChg>
        <pc:cxnChg chg="add mod">
          <ac:chgData name="Brocanelli, Marco" userId="dc11c8e9-8ed3-45f9-a67b-d735e04fa02f" providerId="ADAL" clId="{E1901E6D-A486-B649-8165-24F8ED4E44FF}" dt="2025-11-26T14:31:48.894" v="546"/>
          <ac:cxnSpMkLst>
            <pc:docMk/>
            <pc:sldMk cId="963727549" sldId="370"/>
            <ac:cxnSpMk id="58" creationId="{1A932897-79E5-1957-2EBD-83478ACB1C2B}"/>
          </ac:cxnSpMkLst>
        </pc:cxnChg>
        <pc:cxnChg chg="add mod">
          <ac:chgData name="Brocanelli, Marco" userId="dc11c8e9-8ed3-45f9-a67b-d735e04fa02f" providerId="ADAL" clId="{E1901E6D-A486-B649-8165-24F8ED4E44FF}" dt="2025-11-26T14:31:48.894" v="546"/>
          <ac:cxnSpMkLst>
            <pc:docMk/>
            <pc:sldMk cId="963727549" sldId="370"/>
            <ac:cxnSpMk id="60" creationId="{9F982149-9456-3FD2-B75F-911A4893B880}"/>
          </ac:cxnSpMkLst>
        </pc:cxnChg>
        <pc:cxnChg chg="add mod">
          <ac:chgData name="Brocanelli, Marco" userId="dc11c8e9-8ed3-45f9-a67b-d735e04fa02f" providerId="ADAL" clId="{E1901E6D-A486-B649-8165-24F8ED4E44FF}" dt="2025-11-26T14:31:48.894" v="546"/>
          <ac:cxnSpMkLst>
            <pc:docMk/>
            <pc:sldMk cId="963727549" sldId="370"/>
            <ac:cxnSpMk id="65" creationId="{57630EF0-ED42-56B0-4249-AC9704F83DFB}"/>
          </ac:cxnSpMkLst>
        </pc:cxnChg>
        <pc:cxnChg chg="add mod">
          <ac:chgData name="Brocanelli, Marco" userId="dc11c8e9-8ed3-45f9-a67b-d735e04fa02f" providerId="ADAL" clId="{E1901E6D-A486-B649-8165-24F8ED4E44FF}" dt="2025-11-26T14:31:48.894" v="546"/>
          <ac:cxnSpMkLst>
            <pc:docMk/>
            <pc:sldMk cId="963727549" sldId="370"/>
            <ac:cxnSpMk id="66" creationId="{3A42B6D0-F686-59D8-1CA3-C952180B26AC}"/>
          </ac:cxnSpMkLst>
        </pc:cxnChg>
        <pc:cxnChg chg="add mod">
          <ac:chgData name="Brocanelli, Marco" userId="dc11c8e9-8ed3-45f9-a67b-d735e04fa02f" providerId="ADAL" clId="{E1901E6D-A486-B649-8165-24F8ED4E44FF}" dt="2025-11-26T14:39:54.790" v="943"/>
          <ac:cxnSpMkLst>
            <pc:docMk/>
            <pc:sldMk cId="963727549" sldId="370"/>
            <ac:cxnSpMk id="77" creationId="{C02B6208-03EB-714A-DDCE-3D7DBFDC464C}"/>
          </ac:cxnSpMkLst>
        </pc:cxnChg>
        <pc:cxnChg chg="add mod">
          <ac:chgData name="Brocanelli, Marco" userId="dc11c8e9-8ed3-45f9-a67b-d735e04fa02f" providerId="ADAL" clId="{E1901E6D-A486-B649-8165-24F8ED4E44FF}" dt="2025-11-26T14:39:54.790" v="943"/>
          <ac:cxnSpMkLst>
            <pc:docMk/>
            <pc:sldMk cId="963727549" sldId="370"/>
            <ac:cxnSpMk id="78" creationId="{6CFBEF4E-5894-7092-4EE5-9EBA3425F75F}"/>
          </ac:cxnSpMkLst>
        </pc:cxnChg>
        <pc:cxnChg chg="add mod">
          <ac:chgData name="Brocanelli, Marco" userId="dc11c8e9-8ed3-45f9-a67b-d735e04fa02f" providerId="ADAL" clId="{E1901E6D-A486-B649-8165-24F8ED4E44FF}" dt="2025-11-26T14:39:54.790" v="943"/>
          <ac:cxnSpMkLst>
            <pc:docMk/>
            <pc:sldMk cId="963727549" sldId="370"/>
            <ac:cxnSpMk id="80" creationId="{9077B8E4-AA27-B94B-2A21-798F1363AE44}"/>
          </ac:cxnSpMkLst>
        </pc:cxnChg>
        <pc:cxnChg chg="add mod">
          <ac:chgData name="Brocanelli, Marco" userId="dc11c8e9-8ed3-45f9-a67b-d735e04fa02f" providerId="ADAL" clId="{E1901E6D-A486-B649-8165-24F8ED4E44FF}" dt="2025-11-26T14:39:54.790" v="943"/>
          <ac:cxnSpMkLst>
            <pc:docMk/>
            <pc:sldMk cId="963727549" sldId="370"/>
            <ac:cxnSpMk id="85" creationId="{40D835FF-ADAF-A312-8126-41503004FB72}"/>
          </ac:cxnSpMkLst>
        </pc:cxnChg>
        <pc:cxnChg chg="add mod">
          <ac:chgData name="Brocanelli, Marco" userId="dc11c8e9-8ed3-45f9-a67b-d735e04fa02f" providerId="ADAL" clId="{E1901E6D-A486-B649-8165-24F8ED4E44FF}" dt="2025-11-26T14:39:54.790" v="943"/>
          <ac:cxnSpMkLst>
            <pc:docMk/>
            <pc:sldMk cId="963727549" sldId="370"/>
            <ac:cxnSpMk id="86" creationId="{8AF20767-05F9-9DC5-7A2B-49B5F2AADC65}"/>
          </ac:cxnSpMkLst>
        </pc:cxnChg>
      </pc:sldChg>
      <pc:sldChg chg="delSp modSp add mod delAnim modAnim">
        <pc:chgData name="Brocanelli, Marco" userId="dc11c8e9-8ed3-45f9-a67b-d735e04fa02f" providerId="ADAL" clId="{E1901E6D-A486-B649-8165-24F8ED4E44FF}" dt="2025-12-02T17:55:14.880" v="2464" actId="1076"/>
        <pc:sldMkLst>
          <pc:docMk/>
          <pc:sldMk cId="3793710682" sldId="371"/>
        </pc:sldMkLst>
        <pc:spChg chg="mod">
          <ac:chgData name="Brocanelli, Marco" userId="dc11c8e9-8ed3-45f9-a67b-d735e04fa02f" providerId="ADAL" clId="{E1901E6D-A486-B649-8165-24F8ED4E44FF}" dt="2025-12-02T17:52:41.219" v="2438" actId="207"/>
          <ac:spMkLst>
            <pc:docMk/>
            <pc:sldMk cId="3793710682" sldId="371"/>
            <ac:spMk id="3" creationId="{32186EE1-32B5-2F19-A6EB-0A65229BBB8D}"/>
          </ac:spMkLst>
        </pc:spChg>
        <pc:spChg chg="mod">
          <ac:chgData name="Brocanelli, Marco" userId="dc11c8e9-8ed3-45f9-a67b-d735e04fa02f" providerId="ADAL" clId="{E1901E6D-A486-B649-8165-24F8ED4E44FF}" dt="2025-12-02T17:55:12.482" v="2463" actId="1076"/>
          <ac:spMkLst>
            <pc:docMk/>
            <pc:sldMk cId="3793710682" sldId="371"/>
            <ac:spMk id="4" creationId="{16542B54-2AF3-998F-6B85-E251033CEC95}"/>
          </ac:spMkLst>
        </pc:spChg>
        <pc:spChg chg="del">
          <ac:chgData name="Brocanelli, Marco" userId="dc11c8e9-8ed3-45f9-a67b-d735e04fa02f" providerId="ADAL" clId="{E1901E6D-A486-B649-8165-24F8ED4E44FF}" dt="2025-12-01T19:36:51.002" v="1605" actId="478"/>
          <ac:spMkLst>
            <pc:docMk/>
            <pc:sldMk cId="3793710682" sldId="371"/>
            <ac:spMk id="5" creationId="{10A46D99-9C6D-592F-3ABC-DAED352A8D07}"/>
          </ac:spMkLst>
        </pc:spChg>
        <pc:spChg chg="del">
          <ac:chgData name="Brocanelli, Marco" userId="dc11c8e9-8ed3-45f9-a67b-d735e04fa02f" providerId="ADAL" clId="{E1901E6D-A486-B649-8165-24F8ED4E44FF}" dt="2025-12-01T19:36:51.002" v="1605" actId="478"/>
          <ac:spMkLst>
            <pc:docMk/>
            <pc:sldMk cId="3793710682" sldId="371"/>
            <ac:spMk id="6" creationId="{14FE7BE4-8EE3-CFAB-E01A-163D024E8670}"/>
          </ac:spMkLst>
        </pc:spChg>
        <pc:spChg chg="del">
          <ac:chgData name="Brocanelli, Marco" userId="dc11c8e9-8ed3-45f9-a67b-d735e04fa02f" providerId="ADAL" clId="{E1901E6D-A486-B649-8165-24F8ED4E44FF}" dt="2025-12-01T19:36:51.002" v="1605" actId="478"/>
          <ac:spMkLst>
            <pc:docMk/>
            <pc:sldMk cId="3793710682" sldId="371"/>
            <ac:spMk id="7" creationId="{06A8F68B-5F9F-283F-C8FF-1BBB52AA50A4}"/>
          </ac:spMkLst>
        </pc:spChg>
        <pc:spChg chg="del">
          <ac:chgData name="Brocanelli, Marco" userId="dc11c8e9-8ed3-45f9-a67b-d735e04fa02f" providerId="ADAL" clId="{E1901E6D-A486-B649-8165-24F8ED4E44FF}" dt="2025-12-01T19:36:51.002" v="1605" actId="478"/>
          <ac:spMkLst>
            <pc:docMk/>
            <pc:sldMk cId="3793710682" sldId="371"/>
            <ac:spMk id="8" creationId="{75AD98C3-0918-2C91-F639-8C520947D6EB}"/>
          </ac:spMkLst>
        </pc:spChg>
        <pc:spChg chg="del">
          <ac:chgData name="Brocanelli, Marco" userId="dc11c8e9-8ed3-45f9-a67b-d735e04fa02f" providerId="ADAL" clId="{E1901E6D-A486-B649-8165-24F8ED4E44FF}" dt="2025-12-01T19:36:51.002" v="1605" actId="478"/>
          <ac:spMkLst>
            <pc:docMk/>
            <pc:sldMk cId="3793710682" sldId="371"/>
            <ac:spMk id="9" creationId="{7B8B1489-7FF9-9822-50B6-2416B62AD443}"/>
          </ac:spMkLst>
        </pc:spChg>
        <pc:spChg chg="del">
          <ac:chgData name="Brocanelli, Marco" userId="dc11c8e9-8ed3-45f9-a67b-d735e04fa02f" providerId="ADAL" clId="{E1901E6D-A486-B649-8165-24F8ED4E44FF}" dt="2025-12-01T19:36:51.002" v="1605" actId="478"/>
          <ac:spMkLst>
            <pc:docMk/>
            <pc:sldMk cId="3793710682" sldId="371"/>
            <ac:spMk id="10" creationId="{FF9119A0-C3D4-5BD0-2836-195B1B05324F}"/>
          </ac:spMkLst>
        </pc:spChg>
        <pc:spChg chg="del">
          <ac:chgData name="Brocanelli, Marco" userId="dc11c8e9-8ed3-45f9-a67b-d735e04fa02f" providerId="ADAL" clId="{E1901E6D-A486-B649-8165-24F8ED4E44FF}" dt="2025-12-01T19:36:51.002" v="1605" actId="478"/>
          <ac:spMkLst>
            <pc:docMk/>
            <pc:sldMk cId="3793710682" sldId="371"/>
            <ac:spMk id="11" creationId="{541D4A44-6486-AD75-525C-BF0311C75F2E}"/>
          </ac:spMkLst>
        </pc:spChg>
        <pc:spChg chg="del">
          <ac:chgData name="Brocanelli, Marco" userId="dc11c8e9-8ed3-45f9-a67b-d735e04fa02f" providerId="ADAL" clId="{E1901E6D-A486-B649-8165-24F8ED4E44FF}" dt="2025-12-01T19:36:51.002" v="1605" actId="478"/>
          <ac:spMkLst>
            <pc:docMk/>
            <pc:sldMk cId="3793710682" sldId="371"/>
            <ac:spMk id="12" creationId="{9B834513-093C-ADD2-5437-6D82F3A1ECEB}"/>
          </ac:spMkLst>
        </pc:spChg>
        <pc:spChg chg="del">
          <ac:chgData name="Brocanelli, Marco" userId="dc11c8e9-8ed3-45f9-a67b-d735e04fa02f" providerId="ADAL" clId="{E1901E6D-A486-B649-8165-24F8ED4E44FF}" dt="2025-12-01T19:36:51.002" v="1605" actId="478"/>
          <ac:spMkLst>
            <pc:docMk/>
            <pc:sldMk cId="3793710682" sldId="371"/>
            <ac:spMk id="13" creationId="{5FB133A5-ADB8-3D42-0B1F-C686D81FC275}"/>
          </ac:spMkLst>
        </pc:spChg>
        <pc:spChg chg="del">
          <ac:chgData name="Brocanelli, Marco" userId="dc11c8e9-8ed3-45f9-a67b-d735e04fa02f" providerId="ADAL" clId="{E1901E6D-A486-B649-8165-24F8ED4E44FF}" dt="2025-12-01T19:36:51.002" v="1605" actId="478"/>
          <ac:spMkLst>
            <pc:docMk/>
            <pc:sldMk cId="3793710682" sldId="371"/>
            <ac:spMk id="14" creationId="{50BF0AAB-1493-7DF0-8480-3275BA13A34B}"/>
          </ac:spMkLst>
        </pc:spChg>
        <pc:spChg chg="del">
          <ac:chgData name="Brocanelli, Marco" userId="dc11c8e9-8ed3-45f9-a67b-d735e04fa02f" providerId="ADAL" clId="{E1901E6D-A486-B649-8165-24F8ED4E44FF}" dt="2025-12-01T19:36:51.002" v="1605" actId="478"/>
          <ac:spMkLst>
            <pc:docMk/>
            <pc:sldMk cId="3793710682" sldId="371"/>
            <ac:spMk id="15" creationId="{F78AEC8D-BE6D-B922-302E-84BCA793C240}"/>
          </ac:spMkLst>
        </pc:spChg>
        <pc:spChg chg="del">
          <ac:chgData name="Brocanelli, Marco" userId="dc11c8e9-8ed3-45f9-a67b-d735e04fa02f" providerId="ADAL" clId="{E1901E6D-A486-B649-8165-24F8ED4E44FF}" dt="2025-12-01T19:36:51.002" v="1605" actId="478"/>
          <ac:spMkLst>
            <pc:docMk/>
            <pc:sldMk cId="3793710682" sldId="371"/>
            <ac:spMk id="16" creationId="{C7BBBE6B-02D4-131C-CED8-DD80A6CAF96E}"/>
          </ac:spMkLst>
        </pc:spChg>
        <pc:spChg chg="del">
          <ac:chgData name="Brocanelli, Marco" userId="dc11c8e9-8ed3-45f9-a67b-d735e04fa02f" providerId="ADAL" clId="{E1901E6D-A486-B649-8165-24F8ED4E44FF}" dt="2025-12-01T19:36:51.002" v="1605" actId="478"/>
          <ac:spMkLst>
            <pc:docMk/>
            <pc:sldMk cId="3793710682" sldId="371"/>
            <ac:spMk id="18" creationId="{128047C7-A7FF-D085-EB28-000A5BEDB4BF}"/>
          </ac:spMkLst>
        </pc:spChg>
        <pc:spChg chg="del">
          <ac:chgData name="Brocanelli, Marco" userId="dc11c8e9-8ed3-45f9-a67b-d735e04fa02f" providerId="ADAL" clId="{E1901E6D-A486-B649-8165-24F8ED4E44FF}" dt="2025-12-02T17:15:40.122" v="2091" actId="478"/>
          <ac:spMkLst>
            <pc:docMk/>
            <pc:sldMk cId="3793710682" sldId="371"/>
            <ac:spMk id="19" creationId="{8D22AA78-4CC2-B8FB-FF3B-F54391D6FEE0}"/>
          </ac:spMkLst>
        </pc:spChg>
        <pc:spChg chg="del">
          <ac:chgData name="Brocanelli, Marco" userId="dc11c8e9-8ed3-45f9-a67b-d735e04fa02f" providerId="ADAL" clId="{E1901E6D-A486-B649-8165-24F8ED4E44FF}" dt="2025-12-01T19:36:51.002" v="1605" actId="478"/>
          <ac:spMkLst>
            <pc:docMk/>
            <pc:sldMk cId="3793710682" sldId="371"/>
            <ac:spMk id="22" creationId="{F91701C0-B4D2-1D03-22C1-C29C716F37F4}"/>
          </ac:spMkLst>
        </pc:spChg>
        <pc:spChg chg="del">
          <ac:chgData name="Brocanelli, Marco" userId="dc11c8e9-8ed3-45f9-a67b-d735e04fa02f" providerId="ADAL" clId="{E1901E6D-A486-B649-8165-24F8ED4E44FF}" dt="2025-12-01T19:36:51.002" v="1605" actId="478"/>
          <ac:spMkLst>
            <pc:docMk/>
            <pc:sldMk cId="3793710682" sldId="371"/>
            <ac:spMk id="31" creationId="{84A62717-9847-7AA6-FF54-D1450DD73DC2}"/>
          </ac:spMkLst>
        </pc:spChg>
        <pc:spChg chg="del mod">
          <ac:chgData name="Brocanelli, Marco" userId="dc11c8e9-8ed3-45f9-a67b-d735e04fa02f" providerId="ADAL" clId="{E1901E6D-A486-B649-8165-24F8ED4E44FF}" dt="2025-12-01T19:36:59.482" v="1608" actId="478"/>
          <ac:spMkLst>
            <pc:docMk/>
            <pc:sldMk cId="3793710682" sldId="371"/>
            <ac:spMk id="33" creationId="{DC9FE29B-85DD-76A7-9706-3748F1939CAE}"/>
          </ac:spMkLst>
        </pc:spChg>
        <pc:picChg chg="del">
          <ac:chgData name="Brocanelli, Marco" userId="dc11c8e9-8ed3-45f9-a67b-d735e04fa02f" providerId="ADAL" clId="{E1901E6D-A486-B649-8165-24F8ED4E44FF}" dt="2025-12-01T19:36:51.002" v="1605" actId="478"/>
          <ac:picMkLst>
            <pc:docMk/>
            <pc:sldMk cId="3793710682" sldId="371"/>
            <ac:picMk id="17" creationId="{A341B838-851B-A771-7E94-98EB5335AA28}"/>
          </ac:picMkLst>
        </pc:picChg>
        <pc:picChg chg="mod">
          <ac:chgData name="Brocanelli, Marco" userId="dc11c8e9-8ed3-45f9-a67b-d735e04fa02f" providerId="ADAL" clId="{E1901E6D-A486-B649-8165-24F8ED4E44FF}" dt="2025-12-02T17:55:14.880" v="2464" actId="1076"/>
          <ac:picMkLst>
            <pc:docMk/>
            <pc:sldMk cId="3793710682" sldId="371"/>
            <ac:picMk id="32" creationId="{1C6FEFBC-034E-20CB-9EDE-2CF4FC874C40}"/>
          </ac:picMkLst>
        </pc:picChg>
        <pc:cxnChg chg="del">
          <ac:chgData name="Brocanelli, Marco" userId="dc11c8e9-8ed3-45f9-a67b-d735e04fa02f" providerId="ADAL" clId="{E1901E6D-A486-B649-8165-24F8ED4E44FF}" dt="2025-12-01T19:36:51.002" v="1605" actId="478"/>
          <ac:cxnSpMkLst>
            <pc:docMk/>
            <pc:sldMk cId="3793710682" sldId="371"/>
            <ac:cxnSpMk id="24" creationId="{555AEBF5-444E-AE6E-9553-174F04CD9944}"/>
          </ac:cxnSpMkLst>
        </pc:cxnChg>
        <pc:cxnChg chg="del">
          <ac:chgData name="Brocanelli, Marco" userId="dc11c8e9-8ed3-45f9-a67b-d735e04fa02f" providerId="ADAL" clId="{E1901E6D-A486-B649-8165-24F8ED4E44FF}" dt="2025-12-01T19:36:51.002" v="1605" actId="478"/>
          <ac:cxnSpMkLst>
            <pc:docMk/>
            <pc:sldMk cId="3793710682" sldId="371"/>
            <ac:cxnSpMk id="29" creationId="{06CBB6A8-5CBD-8E1B-70DC-B7C6FA3D4B01}"/>
          </ac:cxnSpMkLst>
        </pc:cxnChg>
        <pc:cxnChg chg="del">
          <ac:chgData name="Brocanelli, Marco" userId="dc11c8e9-8ed3-45f9-a67b-d735e04fa02f" providerId="ADAL" clId="{E1901E6D-A486-B649-8165-24F8ED4E44FF}" dt="2025-12-01T19:36:51.002" v="1605" actId="478"/>
          <ac:cxnSpMkLst>
            <pc:docMk/>
            <pc:sldMk cId="3793710682" sldId="371"/>
            <ac:cxnSpMk id="30" creationId="{BB4005C2-B7D4-B9DF-057F-C0D83E18909D}"/>
          </ac:cxnSpMkLst>
        </pc:cxnChg>
      </pc:sldChg>
      <pc:sldChg chg="addSp modSp new mod ord">
        <pc:chgData name="Brocanelli, Marco" userId="dc11c8e9-8ed3-45f9-a67b-d735e04fa02f" providerId="ADAL" clId="{E1901E6D-A486-B649-8165-24F8ED4E44FF}" dt="2025-12-02T17:54:53.749" v="2458" actId="207"/>
        <pc:sldMkLst>
          <pc:docMk/>
          <pc:sldMk cId="152455784" sldId="372"/>
        </pc:sldMkLst>
        <pc:spChg chg="mod">
          <ac:chgData name="Brocanelli, Marco" userId="dc11c8e9-8ed3-45f9-a67b-d735e04fa02f" providerId="ADAL" clId="{E1901E6D-A486-B649-8165-24F8ED4E44FF}" dt="2025-12-02T17:52:27.615" v="2435" actId="207"/>
          <ac:spMkLst>
            <pc:docMk/>
            <pc:sldMk cId="152455784" sldId="372"/>
            <ac:spMk id="2" creationId="{0A8A5946-BADE-E8EE-01C0-562A371FAD37}"/>
          </ac:spMkLst>
        </pc:spChg>
        <pc:spChg chg="mod">
          <ac:chgData name="Brocanelli, Marco" userId="dc11c8e9-8ed3-45f9-a67b-d735e04fa02f" providerId="ADAL" clId="{E1901E6D-A486-B649-8165-24F8ED4E44FF}" dt="2025-12-02T17:54:53.749" v="2458" actId="207"/>
          <ac:spMkLst>
            <pc:docMk/>
            <pc:sldMk cId="152455784" sldId="372"/>
            <ac:spMk id="3" creationId="{3D7725E9-4F99-9B61-9390-BB91D736C20C}"/>
          </ac:spMkLst>
        </pc:spChg>
        <pc:picChg chg="add mod">
          <ac:chgData name="Brocanelli, Marco" userId="dc11c8e9-8ed3-45f9-a67b-d735e04fa02f" providerId="ADAL" clId="{E1901E6D-A486-B649-8165-24F8ED4E44FF}" dt="2025-12-02T17:47:18.223" v="2185" actId="1076"/>
          <ac:picMkLst>
            <pc:docMk/>
            <pc:sldMk cId="152455784" sldId="372"/>
            <ac:picMk id="7" creationId="{7D51C34F-5F9F-745B-1E24-5D342B3D4A9E}"/>
          </ac:picMkLst>
        </pc:picChg>
      </pc:sldChg>
      <pc:sldMasterChg chg="addSp modSp mod">
        <pc:chgData name="Brocanelli, Marco" userId="dc11c8e9-8ed3-45f9-a67b-d735e04fa02f" providerId="ADAL" clId="{E1901E6D-A486-B649-8165-24F8ED4E44FF}" dt="2025-12-02T17:17:48.052" v="2098" actId="207"/>
        <pc:sldMasterMkLst>
          <pc:docMk/>
          <pc:sldMasterMk cId="0" sldId="2147483648"/>
        </pc:sldMasterMkLst>
        <pc:spChg chg="mod">
          <ac:chgData name="Brocanelli, Marco" userId="dc11c8e9-8ed3-45f9-a67b-d735e04fa02f" providerId="ADAL" clId="{E1901E6D-A486-B649-8165-24F8ED4E44FF}" dt="2025-12-02T17:12:16.060" v="2059" actId="166"/>
          <ac:spMkLst>
            <pc:docMk/>
            <pc:sldMasterMk cId="0" sldId="2147483648"/>
            <ac:spMk id="4" creationId="{00000000-0000-0000-0000-000000000000}"/>
          </ac:spMkLst>
        </pc:spChg>
        <pc:spChg chg="mod">
          <ac:chgData name="Brocanelli, Marco" userId="dc11c8e9-8ed3-45f9-a67b-d735e04fa02f" providerId="ADAL" clId="{E1901E6D-A486-B649-8165-24F8ED4E44FF}" dt="2025-12-02T17:12:16.060" v="2059" actId="166"/>
          <ac:spMkLst>
            <pc:docMk/>
            <pc:sldMasterMk cId="0" sldId="2147483648"/>
            <ac:spMk id="5" creationId="{00000000-0000-0000-0000-000000000000}"/>
          </ac:spMkLst>
        </pc:spChg>
        <pc:spChg chg="add mod">
          <ac:chgData name="Brocanelli, Marco" userId="dc11c8e9-8ed3-45f9-a67b-d735e04fa02f" providerId="ADAL" clId="{E1901E6D-A486-B649-8165-24F8ED4E44FF}" dt="2025-12-02T17:11:45.851" v="2055"/>
          <ac:spMkLst>
            <pc:docMk/>
            <pc:sldMasterMk cId="0" sldId="2147483648"/>
            <ac:spMk id="6" creationId="{F6A81CE7-FF66-4ED0-AA44-A21DF3F14DD8}"/>
          </ac:spMkLst>
        </pc:spChg>
        <pc:spChg chg="add mod">
          <ac:chgData name="Brocanelli, Marco" userId="dc11c8e9-8ed3-45f9-a67b-d735e04fa02f" providerId="ADAL" clId="{E1901E6D-A486-B649-8165-24F8ED4E44FF}" dt="2025-12-02T17:17:48.052" v="2098" actId="207"/>
          <ac:spMkLst>
            <pc:docMk/>
            <pc:sldMasterMk cId="0" sldId="2147483648"/>
            <ac:spMk id="7" creationId="{45F4234D-A999-90A3-A5C2-56CC8451B578}"/>
          </ac:spMkLst>
        </pc:spChg>
        <pc:spChg chg="mod">
          <ac:chgData name="Brocanelli, Marco" userId="dc11c8e9-8ed3-45f9-a67b-d735e04fa02f" providerId="ADAL" clId="{E1901E6D-A486-B649-8165-24F8ED4E44FF}" dt="2025-12-02T17:12:16.060" v="2059" actId="166"/>
          <ac:spMkLst>
            <pc:docMk/>
            <pc:sldMasterMk cId="0" sldId="2147483648"/>
            <ac:spMk id="8" creationId="{D117CF9C-ACFA-DB91-A85E-5F596A86E583}"/>
          </ac:spMkLst>
        </pc:spChg>
        <pc:spChg chg="mod">
          <ac:chgData name="Brocanelli, Marco" userId="dc11c8e9-8ed3-45f9-a67b-d735e04fa02f" providerId="ADAL" clId="{E1901E6D-A486-B649-8165-24F8ED4E44FF}" dt="2025-12-02T17:17:35.746" v="2096" actId="14100"/>
          <ac:spMkLst>
            <pc:docMk/>
            <pc:sldMasterMk cId="0" sldId="2147483648"/>
            <ac:spMk id="16" creationId="{00000000-0000-0000-0000-000000000000}"/>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6BFC5C-99E6-0866-82D0-B351D40CF8D2}"/>
              </a:ext>
            </a:extLst>
          </p:cNvPr>
          <p:cNvSpPr>
            <a:spLocks noGrp="1"/>
          </p:cNvSpPr>
          <p:nvPr>
            <p:ph type="hdr" sz="quarter"/>
          </p:nvPr>
        </p:nvSpPr>
        <p:spPr>
          <a:xfrm>
            <a:off x="0" y="0"/>
            <a:ext cx="2498725" cy="1619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E046DF1-1FD1-304C-1EBC-0AEA1AEF7423}"/>
              </a:ext>
            </a:extLst>
          </p:cNvPr>
          <p:cNvSpPr>
            <a:spLocks noGrp="1"/>
          </p:cNvSpPr>
          <p:nvPr>
            <p:ph type="dt" sz="quarter" idx="1"/>
          </p:nvPr>
        </p:nvSpPr>
        <p:spPr>
          <a:xfrm>
            <a:off x="3265488" y="0"/>
            <a:ext cx="2498725" cy="161925"/>
          </a:xfrm>
          <a:prstGeom prst="rect">
            <a:avLst/>
          </a:prstGeom>
        </p:spPr>
        <p:txBody>
          <a:bodyPr vert="horz" lIns="91440" tIns="45720" rIns="91440" bIns="45720" rtlCol="0"/>
          <a:lstStyle>
            <a:lvl1pPr algn="r">
              <a:defRPr sz="1200"/>
            </a:lvl1pPr>
          </a:lstStyle>
          <a:p>
            <a:fld id="{20343837-AC56-E74B-AB75-2F285D0037E7}" type="datetimeFigureOut">
              <a:rPr lang="en-US" smtClean="0"/>
              <a:t>12/1/25</a:t>
            </a:fld>
            <a:endParaRPr lang="en-US"/>
          </a:p>
        </p:txBody>
      </p:sp>
      <p:sp>
        <p:nvSpPr>
          <p:cNvPr id="4" name="Footer Placeholder 3">
            <a:extLst>
              <a:ext uri="{FF2B5EF4-FFF2-40B4-BE49-F238E27FC236}">
                <a16:creationId xmlns:a16="http://schemas.microsoft.com/office/drawing/2014/main" id="{0EA6B056-4641-702A-5455-9CC669C3FF2A}"/>
              </a:ext>
            </a:extLst>
          </p:cNvPr>
          <p:cNvSpPr>
            <a:spLocks noGrp="1"/>
          </p:cNvSpPr>
          <p:nvPr>
            <p:ph type="ftr" sz="quarter" idx="2"/>
          </p:nvPr>
        </p:nvSpPr>
        <p:spPr>
          <a:xfrm>
            <a:off x="0" y="3082925"/>
            <a:ext cx="2498725" cy="1619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89A847D-31AB-096B-6CB5-19DF5FB2703B}"/>
              </a:ext>
            </a:extLst>
          </p:cNvPr>
          <p:cNvSpPr>
            <a:spLocks noGrp="1"/>
          </p:cNvSpPr>
          <p:nvPr>
            <p:ph type="sldNum" sz="quarter" idx="3"/>
          </p:nvPr>
        </p:nvSpPr>
        <p:spPr>
          <a:xfrm>
            <a:off x="3265488" y="3082925"/>
            <a:ext cx="2498725" cy="161925"/>
          </a:xfrm>
          <a:prstGeom prst="rect">
            <a:avLst/>
          </a:prstGeom>
        </p:spPr>
        <p:txBody>
          <a:bodyPr vert="horz" lIns="91440" tIns="45720" rIns="91440" bIns="45720" rtlCol="0" anchor="b"/>
          <a:lstStyle>
            <a:lvl1pPr algn="r">
              <a:defRPr sz="1200"/>
            </a:lvl1pPr>
          </a:lstStyle>
          <a:p>
            <a:fld id="{9755FE2D-1450-6648-BDE4-0D62F70645C7}" type="slidenum">
              <a:rPr lang="en-US" smtClean="0"/>
              <a:t>‹#›</a:t>
            </a:fld>
            <a:endParaRPr lang="en-US"/>
          </a:p>
        </p:txBody>
      </p:sp>
    </p:spTree>
    <p:extLst>
      <p:ext uri="{BB962C8B-B14F-4D97-AF65-F5344CB8AC3E}">
        <p14:creationId xmlns:p14="http://schemas.microsoft.com/office/powerpoint/2010/main" val="345064854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498725" cy="1619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265488" y="0"/>
            <a:ext cx="2498725" cy="161925"/>
          </a:xfrm>
          <a:prstGeom prst="rect">
            <a:avLst/>
          </a:prstGeom>
        </p:spPr>
        <p:txBody>
          <a:bodyPr vert="horz" lIns="91440" tIns="45720" rIns="91440" bIns="45720" rtlCol="0"/>
          <a:lstStyle>
            <a:lvl1pPr algn="r">
              <a:defRPr sz="1200"/>
            </a:lvl1pPr>
          </a:lstStyle>
          <a:p>
            <a:fld id="{C2CDD10D-2C77-7348-8986-A11D59A3763D}" type="datetimeFigureOut">
              <a:rPr lang="en-US" smtClean="0"/>
              <a:t>12/1/25</a:t>
            </a:fld>
            <a:endParaRPr lang="en-US"/>
          </a:p>
        </p:txBody>
      </p:sp>
      <p:sp>
        <p:nvSpPr>
          <p:cNvPr id="4" name="Slide Image Placeholder 3"/>
          <p:cNvSpPr>
            <a:spLocks noGrp="1" noRot="1" noChangeAspect="1"/>
          </p:cNvSpPr>
          <p:nvPr>
            <p:ph type="sldImg" idx="2"/>
          </p:nvPr>
        </p:nvSpPr>
        <p:spPr>
          <a:xfrm>
            <a:off x="1911350" y="406400"/>
            <a:ext cx="1943100" cy="10937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576263" y="1562100"/>
            <a:ext cx="4613275" cy="12779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082925"/>
            <a:ext cx="2498725" cy="1619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265488" y="3082925"/>
            <a:ext cx="2498725" cy="161925"/>
          </a:xfrm>
          <a:prstGeom prst="rect">
            <a:avLst/>
          </a:prstGeom>
        </p:spPr>
        <p:txBody>
          <a:bodyPr vert="horz" lIns="91440" tIns="45720" rIns="91440" bIns="45720" rtlCol="0" anchor="b"/>
          <a:lstStyle>
            <a:lvl1pPr algn="r">
              <a:defRPr sz="1200"/>
            </a:lvl1pPr>
          </a:lstStyle>
          <a:p>
            <a:fld id="{C95CE2CF-4D84-C04A-BCF9-BE9D42792AC6}" type="slidenum">
              <a:rPr lang="en-US" smtClean="0"/>
              <a:t>‹#›</a:t>
            </a:fld>
            <a:endParaRPr lang="en-US"/>
          </a:p>
        </p:txBody>
      </p:sp>
    </p:spTree>
    <p:extLst>
      <p:ext uri="{BB962C8B-B14F-4D97-AF65-F5344CB8AC3E}">
        <p14:creationId xmlns:p14="http://schemas.microsoft.com/office/powerpoint/2010/main" val="386357977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9757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1810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9FB99-4004-5EBB-6964-8C8266698B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A6C74A-B8D5-E097-7F46-12E7B1CCDB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4B2533-62BC-AB5F-1A45-1C219EFCB30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575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6056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batch size determines how many batches are dispatched. Consider 70 images </a:t>
            </a:r>
            <a:r>
              <a:rPr lang="en-US" b="0" i="0" u="none" strike="noStrike" dirty="0">
                <a:solidFill>
                  <a:srgbClr val="000000"/>
                </a:solidFill>
                <a:effectLst/>
              </a:rPr>
              <a:t>and a batch size of 64. The latency model estimates the latency of the first batch of 64 and ensures it meets the minimum deadline. Then, the dispatcher will dispatch both the batch of 64 and the batch of 6. The GPU will then execute the 64 batch with the assigned TPC, after that, it will use the same TPCs to infer on the remaining 6. The second batch may miss the deadline, but this can be easily fixed by keeping the remaining images out of the first batch in queue, so they can be batched the next time new TPCs free up.</a:t>
            </a:r>
            <a:endParaRPr lang="en-US" dirty="0"/>
          </a:p>
        </p:txBody>
      </p:sp>
    </p:spTree>
    <p:extLst>
      <p:ext uri="{BB962C8B-B14F-4D97-AF65-F5344CB8AC3E}">
        <p14:creationId xmlns:p14="http://schemas.microsoft.com/office/powerpoint/2010/main" val="1680304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trace records the arrival time, deadline, number of images per task, and application type.</a:t>
            </a:r>
          </a:p>
          <a:p>
            <a:endParaRPr lang="en-US" dirty="0"/>
          </a:p>
          <a:p>
            <a:r>
              <a:rPr lang="en-US" b="0" i="0" u="none" strike="noStrike" dirty="0">
                <a:solidFill>
                  <a:srgbClr val="000000"/>
                </a:solidFill>
                <a:effectLst/>
              </a:rPr>
              <a:t>For the PAI-based traces, we first extract inter-arrival times from a production GPU cluster log (PAI). We then bootstrap new arrival sequences by sampling these empirical inter-arrival times with replacement, scaling them so that a 100-second window contains between 20 and 30 jobs, and finally compressing the resulting timeline so all arrivals lie within the interval [1, 100] seconds. Each job is assigned a relative deadline of 1.2 seconds after arrival. The job size (“number of images”) is sampled uniformly between 2 and 30, and each job is associated with one of four datasets (GTSRB, Animals, </a:t>
            </a:r>
            <a:r>
              <a:rPr lang="en-US" b="0" i="0" u="none" strike="noStrike" dirty="0" err="1">
                <a:solidFill>
                  <a:srgbClr val="000000"/>
                </a:solidFill>
                <a:effectLst/>
              </a:rPr>
              <a:t>Adience</a:t>
            </a:r>
            <a:r>
              <a:rPr lang="en-US" b="0" i="0" u="none" strike="noStrike">
                <a:solidFill>
                  <a:srgbClr val="000000"/>
                </a:solidFill>
                <a:effectLst/>
              </a:rPr>
              <a:t>, FER), chosen uniformly at random while ensuring that all datasets appear at least once whenever possible.</a:t>
            </a:r>
            <a:endParaRPr lang="en-US" dirty="0"/>
          </a:p>
        </p:txBody>
      </p:sp>
    </p:spTree>
    <p:extLst>
      <p:ext uri="{BB962C8B-B14F-4D97-AF65-F5344CB8AC3E}">
        <p14:creationId xmlns:p14="http://schemas.microsoft.com/office/powerpoint/2010/main" val="4110997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Adience</a:t>
            </a:r>
            <a:r>
              <a:rPr lang="en-US" dirty="0"/>
              <a:t> [15 ], Animals [ 9], GTSRB [24], and FER [ 19]</a:t>
            </a:r>
          </a:p>
        </p:txBody>
      </p:sp>
    </p:spTree>
    <p:extLst>
      <p:ext uri="{BB962C8B-B14F-4D97-AF65-F5344CB8AC3E}">
        <p14:creationId xmlns:p14="http://schemas.microsoft.com/office/powerpoint/2010/main" val="2491647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5300" y="194828"/>
            <a:ext cx="2338705" cy="244475"/>
          </a:xfrm>
          <a:prstGeom prst="rect">
            <a:avLst/>
          </a:prstGeom>
        </p:spPr>
        <p:txBody>
          <a:bodyPr wrap="square" lIns="0" tIns="0" rIns="0" bIns="0">
            <a:spAutoFit/>
          </a:bodyPr>
          <a:lstStyle>
            <a:lvl1pPr>
              <a:defRPr sz="1400" b="0" i="0">
                <a:solidFill>
                  <a:srgbClr val="000099"/>
                </a:solidFill>
                <a:latin typeface="Arial"/>
                <a:cs typeface="Arial"/>
              </a:defRPr>
            </a:lvl1pPr>
          </a:lstStyle>
          <a:p>
            <a:endParaRPr/>
          </a:p>
        </p:txBody>
      </p:sp>
      <p:sp>
        <p:nvSpPr>
          <p:cNvPr id="3" name="Holder 3"/>
          <p:cNvSpPr>
            <a:spLocks noGrp="1"/>
          </p:cNvSpPr>
          <p:nvPr>
            <p:ph type="subTitle" idx="4"/>
          </p:nvPr>
        </p:nvSpPr>
        <p:spPr>
          <a:xfrm>
            <a:off x="864870" y="1817116"/>
            <a:ext cx="4036060" cy="811212"/>
          </a:xfrm>
          <a:prstGeom prst="rect">
            <a:avLst/>
          </a:prstGeom>
        </p:spPr>
        <p:txBody>
          <a:bodyPr wrap="square" lIns="0" tIns="0" rIns="0" bIns="0">
            <a:spAutoFit/>
          </a:bodyPr>
          <a:lstStyle>
            <a:lvl1pPr>
              <a:defRPr sz="1100" b="1"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a:cs typeface="Arial"/>
              </a:defRPr>
            </a:lvl1pPr>
          </a:lstStyle>
          <a:p>
            <a:pPr marL="12700">
              <a:lnSpc>
                <a:spcPts val="675"/>
              </a:lnSpc>
            </a:pPr>
            <a:r>
              <a:rPr dirty="0"/>
              <a:t>The</a:t>
            </a:r>
            <a:r>
              <a:rPr spc="35" dirty="0"/>
              <a:t> </a:t>
            </a:r>
            <a:r>
              <a:rPr dirty="0"/>
              <a:t>Ohio</a:t>
            </a:r>
            <a:r>
              <a:rPr spc="35" dirty="0"/>
              <a:t> </a:t>
            </a:r>
            <a:r>
              <a:rPr dirty="0"/>
              <a:t>State</a:t>
            </a:r>
            <a:r>
              <a:rPr spc="35" dirty="0"/>
              <a:t> </a:t>
            </a:r>
            <a:r>
              <a:rPr spc="-10" dirty="0"/>
              <a:t>University</a:t>
            </a:r>
          </a:p>
        </p:txBody>
      </p:sp>
      <p:sp>
        <p:nvSpPr>
          <p:cNvPr id="5" name="Holder 5"/>
          <p:cNvSpPr>
            <a:spLocks noGrp="1"/>
          </p:cNvSpPr>
          <p:nvPr>
            <p:ph type="dt" sz="half" idx="6"/>
          </p:nvPr>
        </p:nvSpPr>
        <p:spPr/>
        <p:txBody>
          <a:bodyPr lIns="0" tIns="0" rIns="0" bIns="0"/>
          <a:lstStyle>
            <a:lvl1pPr>
              <a:defRPr sz="600" b="0" i="0">
                <a:solidFill>
                  <a:schemeClr val="bg1"/>
                </a:solidFill>
                <a:latin typeface="Arial"/>
                <a:cs typeface="Arial"/>
              </a:defRPr>
            </a:lvl1pPr>
          </a:lstStyle>
          <a:p>
            <a:pPr marL="12700">
              <a:lnSpc>
                <a:spcPts val="675"/>
              </a:lnSpc>
            </a:pPr>
            <a:r>
              <a:rPr lang="en-US"/>
              <a:t>S. Subramaniyan et al.</a:t>
            </a:r>
            <a:endParaRPr spc="-25" dirty="0"/>
          </a:p>
        </p:txBody>
      </p:sp>
      <p:sp>
        <p:nvSpPr>
          <p:cNvPr id="8" name="Slide Number Placeholder 7">
            <a:extLst>
              <a:ext uri="{FF2B5EF4-FFF2-40B4-BE49-F238E27FC236}">
                <a16:creationId xmlns:a16="http://schemas.microsoft.com/office/drawing/2014/main" id="{BAC27F2D-62A1-C3D3-0EC0-9ECCDD41EBB6}"/>
              </a:ext>
            </a:extLst>
          </p:cNvPr>
          <p:cNvSpPr>
            <a:spLocks noGrp="1"/>
          </p:cNvSpPr>
          <p:nvPr>
            <p:ph type="sldNum" sz="quarter" idx="10"/>
          </p:nvPr>
        </p:nvSpPr>
        <p:spPr>
          <a:xfrm>
            <a:off x="4204919" y="3135783"/>
            <a:ext cx="1219200" cy="102235"/>
          </a:xfrm>
          <a:prstGeom prst="rect">
            <a:avLst/>
          </a:prstGeom>
        </p:spPr>
        <p:txBody>
          <a:bodyPr vert="horz" lIns="91440" tIns="45720" rIns="91440" bIns="45720" rtlCol="0" anchor="ctr"/>
          <a:lstStyle>
            <a:lvl1pPr algn="r">
              <a:defRPr sz="600">
                <a:solidFill>
                  <a:schemeClr val="bg1"/>
                </a:solidFill>
                <a:latin typeface="Arial" panose="020B0604020202020204" pitchFamily="34" charset="0"/>
                <a:cs typeface="Arial" panose="020B0604020202020204" pitchFamily="34" charset="0"/>
              </a:defRPr>
            </a:lvl1pPr>
          </a:lstStyle>
          <a:p>
            <a:fld id="{1CE09141-35DA-7E49-BA2C-6FDD127859D0}"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rgbClr val="000099"/>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100" b="1"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a:cs typeface="Arial"/>
              </a:defRPr>
            </a:lvl1pPr>
          </a:lstStyle>
          <a:p>
            <a:pPr marL="12700">
              <a:lnSpc>
                <a:spcPts val="675"/>
              </a:lnSpc>
            </a:pPr>
            <a:r>
              <a:rPr dirty="0"/>
              <a:t>The</a:t>
            </a:r>
            <a:r>
              <a:rPr spc="35" dirty="0"/>
              <a:t> </a:t>
            </a:r>
            <a:r>
              <a:rPr dirty="0"/>
              <a:t>Ohio</a:t>
            </a:r>
            <a:r>
              <a:rPr spc="35" dirty="0"/>
              <a:t> </a:t>
            </a:r>
            <a:r>
              <a:rPr dirty="0"/>
              <a:t>State</a:t>
            </a:r>
            <a:r>
              <a:rPr spc="35" dirty="0"/>
              <a:t> </a:t>
            </a:r>
            <a:r>
              <a:rPr spc="-10" dirty="0"/>
              <a:t>University</a:t>
            </a:r>
          </a:p>
        </p:txBody>
      </p:sp>
      <p:sp>
        <p:nvSpPr>
          <p:cNvPr id="5" name="Holder 5"/>
          <p:cNvSpPr>
            <a:spLocks noGrp="1"/>
          </p:cNvSpPr>
          <p:nvPr>
            <p:ph type="dt" sz="half" idx="6"/>
          </p:nvPr>
        </p:nvSpPr>
        <p:spPr/>
        <p:txBody>
          <a:bodyPr lIns="0" tIns="0" rIns="0" bIns="0"/>
          <a:lstStyle>
            <a:lvl1pPr>
              <a:defRPr sz="600" b="0" i="0">
                <a:solidFill>
                  <a:schemeClr val="bg1"/>
                </a:solidFill>
                <a:latin typeface="Arial"/>
                <a:cs typeface="Arial"/>
              </a:defRPr>
            </a:lvl1pPr>
          </a:lstStyle>
          <a:p>
            <a:pPr marL="12700">
              <a:lnSpc>
                <a:spcPts val="675"/>
              </a:lnSpc>
            </a:pPr>
            <a:r>
              <a:rPr lang="en-US"/>
              <a:t>S. Subramaniyan et al.</a:t>
            </a:r>
            <a:endParaRPr spc="-25" dirty="0"/>
          </a:p>
        </p:txBody>
      </p:sp>
      <p:sp>
        <p:nvSpPr>
          <p:cNvPr id="8" name="Slide Number Placeholder 7">
            <a:extLst>
              <a:ext uri="{FF2B5EF4-FFF2-40B4-BE49-F238E27FC236}">
                <a16:creationId xmlns:a16="http://schemas.microsoft.com/office/drawing/2014/main" id="{E4963552-D6F5-9BEA-5233-5FEFF8EA0033}"/>
              </a:ext>
            </a:extLst>
          </p:cNvPr>
          <p:cNvSpPr>
            <a:spLocks noGrp="1"/>
          </p:cNvSpPr>
          <p:nvPr>
            <p:ph type="sldNum" sz="quarter" idx="4"/>
          </p:nvPr>
        </p:nvSpPr>
        <p:spPr>
          <a:xfrm>
            <a:off x="4204919" y="3135783"/>
            <a:ext cx="1219200" cy="102235"/>
          </a:xfrm>
          <a:prstGeom prst="rect">
            <a:avLst/>
          </a:prstGeom>
        </p:spPr>
        <p:txBody>
          <a:bodyPr vert="horz" lIns="91440" tIns="45720" rIns="91440" bIns="45720" rtlCol="0" anchor="ctr"/>
          <a:lstStyle>
            <a:lvl1pPr algn="r">
              <a:defRPr sz="600">
                <a:solidFill>
                  <a:schemeClr val="bg1"/>
                </a:solidFill>
                <a:latin typeface="Arial" panose="020B0604020202020204" pitchFamily="34" charset="0"/>
                <a:cs typeface="Arial" panose="020B0604020202020204" pitchFamily="34" charset="0"/>
              </a:defRPr>
            </a:lvl1pPr>
          </a:lstStyle>
          <a:p>
            <a:fld id="{1CE09141-35DA-7E49-BA2C-6FDD127859D0}"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rgbClr val="000099"/>
                </a:solidFill>
                <a:latin typeface="Arial"/>
                <a:cs typeface="Arial"/>
              </a:defRPr>
            </a:lvl1pPr>
          </a:lstStyle>
          <a:p>
            <a:endParaRPr/>
          </a:p>
        </p:txBody>
      </p:sp>
      <p:sp>
        <p:nvSpPr>
          <p:cNvPr id="3" name="Holder 3"/>
          <p:cNvSpPr>
            <a:spLocks noGrp="1"/>
          </p:cNvSpPr>
          <p:nvPr>
            <p:ph sz="half" idx="2"/>
          </p:nvPr>
        </p:nvSpPr>
        <p:spPr>
          <a:xfrm>
            <a:off x="288290" y="746315"/>
            <a:ext cx="2508123" cy="21416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993097" y="512277"/>
            <a:ext cx="2445385" cy="1839595"/>
          </a:xfrm>
          <a:prstGeom prst="rect">
            <a:avLst/>
          </a:prstGeom>
        </p:spPr>
        <p:txBody>
          <a:bodyPr wrap="square" lIns="0" tIns="0" rIns="0" bIns="0">
            <a:spAutoFit/>
          </a:bodyPr>
          <a:lstStyle>
            <a:lvl1pPr>
              <a:defRPr sz="1200" b="1" i="0">
                <a:solidFill>
                  <a:schemeClr val="tx1"/>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defRPr sz="600" b="0" i="0">
                <a:solidFill>
                  <a:schemeClr val="bg1"/>
                </a:solidFill>
                <a:latin typeface="Arial"/>
                <a:cs typeface="Arial"/>
              </a:defRPr>
            </a:lvl1pPr>
          </a:lstStyle>
          <a:p>
            <a:pPr marL="12700">
              <a:lnSpc>
                <a:spcPts val="675"/>
              </a:lnSpc>
            </a:pPr>
            <a:r>
              <a:rPr dirty="0"/>
              <a:t>The</a:t>
            </a:r>
            <a:r>
              <a:rPr spc="35" dirty="0"/>
              <a:t> </a:t>
            </a:r>
            <a:r>
              <a:rPr dirty="0"/>
              <a:t>Ohio</a:t>
            </a:r>
            <a:r>
              <a:rPr spc="35" dirty="0"/>
              <a:t> </a:t>
            </a:r>
            <a:r>
              <a:rPr dirty="0"/>
              <a:t>State</a:t>
            </a:r>
            <a:r>
              <a:rPr spc="35" dirty="0"/>
              <a:t> </a:t>
            </a:r>
            <a:r>
              <a:rPr spc="-10" dirty="0"/>
              <a:t>University</a:t>
            </a:r>
          </a:p>
        </p:txBody>
      </p:sp>
      <p:sp>
        <p:nvSpPr>
          <p:cNvPr id="6" name="Holder 6"/>
          <p:cNvSpPr>
            <a:spLocks noGrp="1"/>
          </p:cNvSpPr>
          <p:nvPr>
            <p:ph type="dt" sz="half" idx="6"/>
          </p:nvPr>
        </p:nvSpPr>
        <p:spPr/>
        <p:txBody>
          <a:bodyPr lIns="0" tIns="0" rIns="0" bIns="0"/>
          <a:lstStyle>
            <a:lvl1pPr>
              <a:defRPr sz="600" b="0" i="0">
                <a:solidFill>
                  <a:schemeClr val="bg1"/>
                </a:solidFill>
                <a:latin typeface="Arial"/>
                <a:cs typeface="Arial"/>
              </a:defRPr>
            </a:lvl1pPr>
          </a:lstStyle>
          <a:p>
            <a:pPr marL="12700">
              <a:lnSpc>
                <a:spcPts val="675"/>
              </a:lnSpc>
            </a:pPr>
            <a:r>
              <a:rPr lang="en-US"/>
              <a:t>S. Subramaniyan et al.</a:t>
            </a:r>
            <a:endParaRPr spc="-25" dirty="0"/>
          </a:p>
        </p:txBody>
      </p:sp>
      <p:sp>
        <p:nvSpPr>
          <p:cNvPr id="9" name="Slide Number Placeholder 7">
            <a:extLst>
              <a:ext uri="{FF2B5EF4-FFF2-40B4-BE49-F238E27FC236}">
                <a16:creationId xmlns:a16="http://schemas.microsoft.com/office/drawing/2014/main" id="{46E2AB38-F055-0C0B-45F3-0D9D35A675F9}"/>
              </a:ext>
            </a:extLst>
          </p:cNvPr>
          <p:cNvSpPr>
            <a:spLocks noGrp="1"/>
          </p:cNvSpPr>
          <p:nvPr>
            <p:ph type="sldNum" sz="quarter" idx="4"/>
          </p:nvPr>
        </p:nvSpPr>
        <p:spPr>
          <a:xfrm>
            <a:off x="4204919" y="3135783"/>
            <a:ext cx="1219200" cy="102235"/>
          </a:xfrm>
          <a:prstGeom prst="rect">
            <a:avLst/>
          </a:prstGeom>
        </p:spPr>
        <p:txBody>
          <a:bodyPr vert="horz" lIns="91440" tIns="45720" rIns="91440" bIns="45720" rtlCol="0" anchor="ctr"/>
          <a:lstStyle>
            <a:lvl1pPr algn="r">
              <a:defRPr sz="600">
                <a:solidFill>
                  <a:schemeClr val="bg1"/>
                </a:solidFill>
                <a:latin typeface="Arial" panose="020B0604020202020204" pitchFamily="34" charset="0"/>
                <a:cs typeface="Arial" panose="020B0604020202020204" pitchFamily="34" charset="0"/>
              </a:defRPr>
            </a:lvl1pPr>
          </a:lstStyle>
          <a:p>
            <a:fld id="{1CE09141-35DA-7E49-BA2C-6FDD127859D0}"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rgbClr val="000099"/>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600" b="0" i="0">
                <a:solidFill>
                  <a:schemeClr val="bg1"/>
                </a:solidFill>
                <a:latin typeface="Arial"/>
                <a:cs typeface="Arial"/>
              </a:defRPr>
            </a:lvl1pPr>
          </a:lstStyle>
          <a:p>
            <a:pPr marL="12700">
              <a:lnSpc>
                <a:spcPts val="675"/>
              </a:lnSpc>
            </a:pPr>
            <a:r>
              <a:rPr dirty="0"/>
              <a:t>The</a:t>
            </a:r>
            <a:r>
              <a:rPr spc="35" dirty="0"/>
              <a:t> </a:t>
            </a:r>
            <a:r>
              <a:rPr dirty="0"/>
              <a:t>Ohio</a:t>
            </a:r>
            <a:r>
              <a:rPr spc="35" dirty="0"/>
              <a:t> </a:t>
            </a:r>
            <a:r>
              <a:rPr dirty="0"/>
              <a:t>State</a:t>
            </a:r>
            <a:r>
              <a:rPr spc="35" dirty="0"/>
              <a:t> </a:t>
            </a:r>
            <a:r>
              <a:rPr spc="-10" dirty="0"/>
              <a:t>University</a:t>
            </a:r>
          </a:p>
        </p:txBody>
      </p:sp>
      <p:sp>
        <p:nvSpPr>
          <p:cNvPr id="4" name="Holder 4"/>
          <p:cNvSpPr>
            <a:spLocks noGrp="1"/>
          </p:cNvSpPr>
          <p:nvPr>
            <p:ph type="dt" sz="half" idx="6"/>
          </p:nvPr>
        </p:nvSpPr>
        <p:spPr/>
        <p:txBody>
          <a:bodyPr lIns="0" tIns="0" rIns="0" bIns="0"/>
          <a:lstStyle>
            <a:lvl1pPr>
              <a:defRPr sz="600" b="0" i="0">
                <a:solidFill>
                  <a:schemeClr val="bg1"/>
                </a:solidFill>
                <a:latin typeface="Arial"/>
                <a:cs typeface="Arial"/>
              </a:defRPr>
            </a:lvl1pPr>
          </a:lstStyle>
          <a:p>
            <a:pPr marL="12700">
              <a:lnSpc>
                <a:spcPts val="675"/>
              </a:lnSpc>
            </a:pPr>
            <a:r>
              <a:rPr lang="en-US"/>
              <a:t>S. Subramaniyan et al.</a:t>
            </a:r>
            <a:endParaRPr spc="-25" dirty="0"/>
          </a:p>
        </p:txBody>
      </p:sp>
      <p:sp>
        <p:nvSpPr>
          <p:cNvPr id="7" name="Slide Number Placeholder 7">
            <a:extLst>
              <a:ext uri="{FF2B5EF4-FFF2-40B4-BE49-F238E27FC236}">
                <a16:creationId xmlns:a16="http://schemas.microsoft.com/office/drawing/2014/main" id="{78588A73-F8BE-DF43-4B49-FE7AEB06D3D9}"/>
              </a:ext>
            </a:extLst>
          </p:cNvPr>
          <p:cNvSpPr>
            <a:spLocks noGrp="1"/>
          </p:cNvSpPr>
          <p:nvPr>
            <p:ph type="sldNum" sz="quarter" idx="4"/>
          </p:nvPr>
        </p:nvSpPr>
        <p:spPr>
          <a:xfrm>
            <a:off x="4204919" y="3135783"/>
            <a:ext cx="1219200" cy="102235"/>
          </a:xfrm>
          <a:prstGeom prst="rect">
            <a:avLst/>
          </a:prstGeom>
        </p:spPr>
        <p:txBody>
          <a:bodyPr vert="horz" lIns="91440" tIns="45720" rIns="91440" bIns="45720" rtlCol="0" anchor="ctr"/>
          <a:lstStyle>
            <a:lvl1pPr algn="r">
              <a:defRPr sz="600">
                <a:solidFill>
                  <a:schemeClr val="bg1"/>
                </a:solidFill>
                <a:latin typeface="Arial" panose="020B0604020202020204" pitchFamily="34" charset="0"/>
                <a:cs typeface="Arial" panose="020B0604020202020204" pitchFamily="34" charset="0"/>
              </a:defRPr>
            </a:lvl1pPr>
          </a:lstStyle>
          <a:p>
            <a:fld id="{1CE09141-35DA-7E49-BA2C-6FDD127859D0}"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600" b="0" i="0">
                <a:solidFill>
                  <a:schemeClr val="bg1"/>
                </a:solidFill>
                <a:latin typeface="Arial"/>
                <a:cs typeface="Arial"/>
              </a:defRPr>
            </a:lvl1pPr>
          </a:lstStyle>
          <a:p>
            <a:pPr marL="12700">
              <a:lnSpc>
                <a:spcPts val="675"/>
              </a:lnSpc>
            </a:pPr>
            <a:r>
              <a:rPr dirty="0"/>
              <a:t>The</a:t>
            </a:r>
            <a:r>
              <a:rPr spc="35" dirty="0"/>
              <a:t> </a:t>
            </a:r>
            <a:r>
              <a:rPr dirty="0"/>
              <a:t>Ohio</a:t>
            </a:r>
            <a:r>
              <a:rPr spc="35" dirty="0"/>
              <a:t> </a:t>
            </a:r>
            <a:r>
              <a:rPr dirty="0"/>
              <a:t>State</a:t>
            </a:r>
            <a:r>
              <a:rPr spc="35" dirty="0"/>
              <a:t> </a:t>
            </a:r>
            <a:r>
              <a:rPr spc="-10" dirty="0"/>
              <a:t>University</a:t>
            </a:r>
          </a:p>
        </p:txBody>
      </p:sp>
      <p:sp>
        <p:nvSpPr>
          <p:cNvPr id="3" name="Holder 3"/>
          <p:cNvSpPr>
            <a:spLocks noGrp="1"/>
          </p:cNvSpPr>
          <p:nvPr>
            <p:ph type="dt" sz="half" idx="6"/>
          </p:nvPr>
        </p:nvSpPr>
        <p:spPr/>
        <p:txBody>
          <a:bodyPr lIns="0" tIns="0" rIns="0" bIns="0"/>
          <a:lstStyle>
            <a:lvl1pPr>
              <a:defRPr sz="600" b="0" i="0">
                <a:solidFill>
                  <a:schemeClr val="bg1"/>
                </a:solidFill>
                <a:latin typeface="Arial"/>
                <a:cs typeface="Arial"/>
              </a:defRPr>
            </a:lvl1pPr>
          </a:lstStyle>
          <a:p>
            <a:pPr marL="12700">
              <a:lnSpc>
                <a:spcPts val="675"/>
              </a:lnSpc>
            </a:pPr>
            <a:r>
              <a:rPr lang="en-US"/>
              <a:t>S. Subramaniyan et al.</a:t>
            </a:r>
            <a:endParaRPr spc="-25" dirty="0"/>
          </a:p>
        </p:txBody>
      </p:sp>
      <p:sp>
        <p:nvSpPr>
          <p:cNvPr id="5" name="Title 4">
            <a:extLst>
              <a:ext uri="{FF2B5EF4-FFF2-40B4-BE49-F238E27FC236}">
                <a16:creationId xmlns:a16="http://schemas.microsoft.com/office/drawing/2014/main" id="{147DDD54-F84F-D3DD-4FD6-F02C3D294C67}"/>
              </a:ext>
            </a:extLst>
          </p:cNvPr>
          <p:cNvSpPr>
            <a:spLocks noGrp="1"/>
          </p:cNvSpPr>
          <p:nvPr>
            <p:ph type="title"/>
          </p:nvPr>
        </p:nvSpPr>
        <p:spPr/>
        <p:txBody>
          <a:bodyPr/>
          <a:lstStyle/>
          <a:p>
            <a:r>
              <a:rPr lang="en-US"/>
              <a:t>Click to edit Master title style</a:t>
            </a:r>
          </a:p>
        </p:txBody>
      </p:sp>
      <p:sp>
        <p:nvSpPr>
          <p:cNvPr id="7" name="Slide Number Placeholder 7">
            <a:extLst>
              <a:ext uri="{FF2B5EF4-FFF2-40B4-BE49-F238E27FC236}">
                <a16:creationId xmlns:a16="http://schemas.microsoft.com/office/drawing/2014/main" id="{19B66DD8-5483-B327-E655-F90F954DD64A}"/>
              </a:ext>
            </a:extLst>
          </p:cNvPr>
          <p:cNvSpPr>
            <a:spLocks noGrp="1"/>
          </p:cNvSpPr>
          <p:nvPr>
            <p:ph type="sldNum" sz="quarter" idx="4"/>
          </p:nvPr>
        </p:nvSpPr>
        <p:spPr>
          <a:xfrm>
            <a:off x="4204919" y="3135783"/>
            <a:ext cx="1219200" cy="102235"/>
          </a:xfrm>
          <a:prstGeom prst="rect">
            <a:avLst/>
          </a:prstGeom>
        </p:spPr>
        <p:txBody>
          <a:bodyPr vert="horz" lIns="91440" tIns="45720" rIns="91440" bIns="45720" rtlCol="0" anchor="ctr"/>
          <a:lstStyle>
            <a:lvl1pPr algn="r">
              <a:defRPr sz="600">
                <a:solidFill>
                  <a:schemeClr val="bg1"/>
                </a:solidFill>
                <a:latin typeface="Arial" panose="020B0604020202020204" pitchFamily="34" charset="0"/>
                <a:cs typeface="Arial" panose="020B0604020202020204" pitchFamily="34" charset="0"/>
              </a:defRPr>
            </a:lvl1pPr>
          </a:lstStyle>
          <a:p>
            <a:fld id="{1CE09141-35DA-7E49-BA2C-6FDD127859D0}"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 y="-12"/>
            <a:ext cx="5775216" cy="121921"/>
          </a:xfrm>
          <a:custGeom>
            <a:avLst/>
            <a:gdLst/>
            <a:ahLst/>
            <a:cxnLst/>
            <a:rect l="l" t="t" r="r" b="b"/>
            <a:pathLst>
              <a:path w="5733415" h="122555">
                <a:moveTo>
                  <a:pt x="0" y="12"/>
                </a:moveTo>
                <a:lnTo>
                  <a:pt x="0" y="122313"/>
                </a:lnTo>
                <a:lnTo>
                  <a:pt x="5733110" y="122313"/>
                </a:lnTo>
                <a:lnTo>
                  <a:pt x="5733110" y="0"/>
                </a:lnTo>
                <a:lnTo>
                  <a:pt x="0" y="12"/>
                </a:lnTo>
                <a:close/>
              </a:path>
            </a:pathLst>
          </a:custGeom>
          <a:solidFill>
            <a:srgbClr val="BA0C2F"/>
          </a:solidFill>
        </p:spPr>
        <p:txBody>
          <a:bodyPr wrap="square" lIns="0" tIns="0" rIns="0" bIns="0" rtlCol="0"/>
          <a:lstStyle/>
          <a:p>
            <a:endParaRPr/>
          </a:p>
        </p:txBody>
      </p:sp>
      <p:sp>
        <p:nvSpPr>
          <p:cNvPr id="2" name="Holder 2"/>
          <p:cNvSpPr>
            <a:spLocks noGrp="1"/>
          </p:cNvSpPr>
          <p:nvPr>
            <p:ph type="title"/>
          </p:nvPr>
        </p:nvSpPr>
        <p:spPr>
          <a:xfrm>
            <a:off x="95300" y="194828"/>
            <a:ext cx="3550285" cy="244475"/>
          </a:xfrm>
          <a:prstGeom prst="rect">
            <a:avLst/>
          </a:prstGeom>
        </p:spPr>
        <p:txBody>
          <a:bodyPr wrap="square" lIns="0" tIns="0" rIns="0" bIns="0">
            <a:spAutoFit/>
          </a:bodyPr>
          <a:lstStyle>
            <a:lvl1pPr>
              <a:defRPr sz="1400" b="0" i="0">
                <a:solidFill>
                  <a:srgbClr val="000099"/>
                </a:solidFill>
                <a:latin typeface="Arial"/>
                <a:cs typeface="Arial"/>
              </a:defRPr>
            </a:lvl1pPr>
          </a:lstStyle>
          <a:p>
            <a:endParaRPr/>
          </a:p>
        </p:txBody>
      </p:sp>
      <p:sp>
        <p:nvSpPr>
          <p:cNvPr id="3" name="Holder 3"/>
          <p:cNvSpPr>
            <a:spLocks noGrp="1"/>
          </p:cNvSpPr>
          <p:nvPr>
            <p:ph type="body" idx="1"/>
          </p:nvPr>
        </p:nvSpPr>
        <p:spPr>
          <a:xfrm>
            <a:off x="309194" y="724051"/>
            <a:ext cx="5114925" cy="1765300"/>
          </a:xfrm>
          <a:prstGeom prst="rect">
            <a:avLst/>
          </a:prstGeom>
        </p:spPr>
        <p:txBody>
          <a:bodyPr wrap="square" lIns="0" tIns="0" rIns="0" bIns="0">
            <a:spAutoFit/>
          </a:bodyPr>
          <a:lstStyle>
            <a:lvl1pPr>
              <a:defRPr sz="1100" b="1" i="0">
                <a:solidFill>
                  <a:schemeClr val="tx1"/>
                </a:solidFill>
                <a:latin typeface="Arial"/>
                <a:cs typeface="Arial"/>
              </a:defRPr>
            </a:lvl1pPr>
          </a:lstStyle>
          <a:p>
            <a:endParaRPr/>
          </a:p>
        </p:txBody>
      </p:sp>
      <p:sp>
        <p:nvSpPr>
          <p:cNvPr id="7" name="object 6">
            <a:extLst>
              <a:ext uri="{FF2B5EF4-FFF2-40B4-BE49-F238E27FC236}">
                <a16:creationId xmlns:a16="http://schemas.microsoft.com/office/drawing/2014/main" id="{45F4234D-A999-90A3-A5C2-56CC8451B578}"/>
              </a:ext>
            </a:extLst>
          </p:cNvPr>
          <p:cNvSpPr/>
          <p:nvPr userDrawn="1"/>
        </p:nvSpPr>
        <p:spPr>
          <a:xfrm>
            <a:off x="1" y="3122930"/>
            <a:ext cx="5775216" cy="121920"/>
          </a:xfrm>
          <a:custGeom>
            <a:avLst/>
            <a:gdLst/>
            <a:ahLst/>
            <a:cxnLst/>
            <a:rect l="l" t="t" r="r" b="b"/>
            <a:pathLst>
              <a:path w="5733415" h="121919">
                <a:moveTo>
                  <a:pt x="1900809" y="0"/>
                </a:moveTo>
                <a:lnTo>
                  <a:pt x="0" y="0"/>
                </a:lnTo>
                <a:lnTo>
                  <a:pt x="0" y="121462"/>
                </a:lnTo>
                <a:lnTo>
                  <a:pt x="1900809" y="121462"/>
                </a:lnTo>
                <a:lnTo>
                  <a:pt x="1900809" y="0"/>
                </a:lnTo>
                <a:close/>
              </a:path>
              <a:path w="5733415" h="121919">
                <a:moveTo>
                  <a:pt x="3828504" y="0"/>
                </a:moveTo>
                <a:lnTo>
                  <a:pt x="1927694" y="0"/>
                </a:lnTo>
                <a:lnTo>
                  <a:pt x="1927694" y="121462"/>
                </a:lnTo>
                <a:lnTo>
                  <a:pt x="3828504" y="121462"/>
                </a:lnTo>
                <a:lnTo>
                  <a:pt x="3828504" y="0"/>
                </a:lnTo>
                <a:close/>
              </a:path>
              <a:path w="5733415" h="121919">
                <a:moveTo>
                  <a:pt x="5733097" y="0"/>
                </a:moveTo>
                <a:lnTo>
                  <a:pt x="3855377" y="0"/>
                </a:lnTo>
                <a:lnTo>
                  <a:pt x="3855377" y="121462"/>
                </a:lnTo>
                <a:lnTo>
                  <a:pt x="5733097" y="121462"/>
                </a:lnTo>
                <a:lnTo>
                  <a:pt x="5733097" y="0"/>
                </a:lnTo>
                <a:close/>
              </a:path>
            </a:pathLst>
          </a:custGeom>
          <a:solidFill>
            <a:srgbClr val="BA0C2F"/>
          </a:solidFill>
        </p:spPr>
        <p:txBody>
          <a:bodyPr wrap="square" lIns="0" tIns="0" rIns="0" bIns="0" rtlCol="0"/>
          <a:lstStyle/>
          <a:p>
            <a:endParaRPr/>
          </a:p>
        </p:txBody>
      </p:sp>
      <p:sp>
        <p:nvSpPr>
          <p:cNvPr id="4" name="Holder 4"/>
          <p:cNvSpPr>
            <a:spLocks noGrp="1"/>
          </p:cNvSpPr>
          <p:nvPr>
            <p:ph type="ftr" sz="quarter" idx="5"/>
          </p:nvPr>
        </p:nvSpPr>
        <p:spPr>
          <a:xfrm>
            <a:off x="2450922" y="3135783"/>
            <a:ext cx="908050" cy="89768"/>
          </a:xfrm>
          <a:prstGeom prst="rect">
            <a:avLst/>
          </a:prstGeom>
        </p:spPr>
        <p:txBody>
          <a:bodyPr wrap="square" lIns="0" tIns="0" rIns="0" bIns="0">
            <a:spAutoFit/>
          </a:bodyPr>
          <a:lstStyle>
            <a:lvl1pPr>
              <a:defRPr sz="600" b="0" i="0">
                <a:solidFill>
                  <a:schemeClr val="bg1"/>
                </a:solidFill>
                <a:latin typeface="Arial"/>
                <a:cs typeface="Arial"/>
              </a:defRPr>
            </a:lvl1pPr>
          </a:lstStyle>
          <a:p>
            <a:pPr marL="12700">
              <a:lnSpc>
                <a:spcPts val="675"/>
              </a:lnSpc>
            </a:pPr>
            <a:r>
              <a:rPr lang="en-US"/>
              <a:t>The</a:t>
            </a:r>
            <a:r>
              <a:rPr lang="en-US" spc="35"/>
              <a:t> </a:t>
            </a:r>
            <a:r>
              <a:rPr lang="en-US"/>
              <a:t>Ohio</a:t>
            </a:r>
            <a:r>
              <a:rPr lang="en-US" spc="35"/>
              <a:t> </a:t>
            </a:r>
            <a:r>
              <a:rPr lang="en-US"/>
              <a:t>State</a:t>
            </a:r>
            <a:r>
              <a:rPr lang="en-US" spc="35"/>
              <a:t> </a:t>
            </a:r>
            <a:r>
              <a:rPr lang="en-US" spc="-10"/>
              <a:t>University</a:t>
            </a:r>
            <a:endParaRPr lang="en-US" spc="-10" dirty="0"/>
          </a:p>
        </p:txBody>
      </p:sp>
      <p:sp>
        <p:nvSpPr>
          <p:cNvPr id="5" name="Holder 5"/>
          <p:cNvSpPr>
            <a:spLocks noGrp="1"/>
          </p:cNvSpPr>
          <p:nvPr>
            <p:ph type="dt" sz="half" idx="6"/>
          </p:nvPr>
        </p:nvSpPr>
        <p:spPr>
          <a:xfrm>
            <a:off x="565505" y="3135783"/>
            <a:ext cx="789940" cy="89768"/>
          </a:xfrm>
          <a:prstGeom prst="rect">
            <a:avLst/>
          </a:prstGeom>
        </p:spPr>
        <p:txBody>
          <a:bodyPr wrap="square" lIns="0" tIns="0" rIns="0" bIns="0">
            <a:spAutoFit/>
          </a:bodyPr>
          <a:lstStyle>
            <a:lvl1pPr>
              <a:defRPr sz="600" b="0" i="0">
                <a:solidFill>
                  <a:schemeClr val="bg1"/>
                </a:solidFill>
                <a:latin typeface="Arial"/>
                <a:cs typeface="Arial"/>
              </a:defRPr>
            </a:lvl1pPr>
          </a:lstStyle>
          <a:p>
            <a:pPr marL="12700">
              <a:lnSpc>
                <a:spcPts val="675"/>
              </a:lnSpc>
            </a:pPr>
            <a:r>
              <a:rPr lang="en-US"/>
              <a:t>S. Subramaniyan et al.</a:t>
            </a:r>
            <a:endParaRPr lang="en-US" spc="-25" dirty="0"/>
          </a:p>
        </p:txBody>
      </p:sp>
      <p:sp>
        <p:nvSpPr>
          <p:cNvPr id="8" name="Slide Number Placeholder 7">
            <a:extLst>
              <a:ext uri="{FF2B5EF4-FFF2-40B4-BE49-F238E27FC236}">
                <a16:creationId xmlns:a16="http://schemas.microsoft.com/office/drawing/2014/main" id="{D117CF9C-ACFA-DB91-A85E-5F596A86E583}"/>
              </a:ext>
            </a:extLst>
          </p:cNvPr>
          <p:cNvSpPr>
            <a:spLocks noGrp="1"/>
          </p:cNvSpPr>
          <p:nvPr>
            <p:ph type="sldNum" sz="quarter" idx="4"/>
          </p:nvPr>
        </p:nvSpPr>
        <p:spPr>
          <a:xfrm>
            <a:off x="4204919" y="3135783"/>
            <a:ext cx="1219200" cy="102235"/>
          </a:xfrm>
          <a:prstGeom prst="rect">
            <a:avLst/>
          </a:prstGeom>
        </p:spPr>
        <p:txBody>
          <a:bodyPr vert="horz" lIns="91440" tIns="45720" rIns="91440" bIns="45720" rtlCol="0" anchor="ctr"/>
          <a:lstStyle>
            <a:lvl1pPr algn="r">
              <a:defRPr sz="600">
                <a:solidFill>
                  <a:schemeClr val="bg1"/>
                </a:solidFill>
                <a:latin typeface="Arial" panose="020B0604020202020204" pitchFamily="34" charset="0"/>
                <a:cs typeface="Arial" panose="020B0604020202020204" pitchFamily="34" charset="0"/>
              </a:defRPr>
            </a:lvl1pPr>
          </a:lstStyle>
          <a:p>
            <a:fld id="{1CE09141-35DA-7E49-BA2C-6FDD127859D0}"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descr="$PPTXTitle"/>
          <p:cNvSpPr txBox="1">
            <a:spLocks noGrp="1"/>
          </p:cNvSpPr>
          <p:nvPr>
            <p:ph type="title"/>
          </p:nvPr>
        </p:nvSpPr>
        <p:spPr>
          <a:xfrm>
            <a:off x="478790" y="936625"/>
            <a:ext cx="4808220" cy="446854"/>
          </a:xfrm>
          <a:prstGeom prst="rect">
            <a:avLst/>
          </a:prstGeom>
        </p:spPr>
        <p:txBody>
          <a:bodyPr vert="horz" wrap="square" lIns="0" tIns="2540" rIns="0" bIns="0" rtlCol="0">
            <a:spAutoFit/>
          </a:bodyPr>
          <a:lstStyle/>
          <a:p>
            <a:pPr marL="4763" marR="5080" algn="ctr">
              <a:lnSpc>
                <a:spcPct val="106700"/>
              </a:lnSpc>
              <a:spcBef>
                <a:spcPts val="20"/>
              </a:spcBef>
            </a:pPr>
            <a:r>
              <a:rPr dirty="0">
                <a:solidFill>
                  <a:schemeClr val="tx1"/>
                </a:solidFill>
              </a:rPr>
              <a:t>SEEB-GPU: Early-Exit Aware Scheduling and Batching for</a:t>
            </a:r>
            <a:r>
              <a:rPr lang="en-US" dirty="0">
                <a:solidFill>
                  <a:schemeClr val="tx1"/>
                </a:solidFill>
              </a:rPr>
              <a:t> </a:t>
            </a:r>
            <a:r>
              <a:rPr dirty="0">
                <a:solidFill>
                  <a:schemeClr val="tx1"/>
                </a:solidFill>
              </a:rPr>
              <a:t>Edge GPU Inference</a:t>
            </a:r>
          </a:p>
        </p:txBody>
      </p:sp>
      <p:sp>
        <p:nvSpPr>
          <p:cNvPr id="4" name="object 4"/>
          <p:cNvSpPr txBox="1"/>
          <p:nvPr/>
        </p:nvSpPr>
        <p:spPr>
          <a:xfrm>
            <a:off x="478790" y="1657872"/>
            <a:ext cx="4808220" cy="550151"/>
          </a:xfrm>
          <a:prstGeom prst="rect">
            <a:avLst/>
          </a:prstGeom>
        </p:spPr>
        <p:txBody>
          <a:bodyPr vert="horz" wrap="square" lIns="0" tIns="11430" rIns="0" bIns="0" rtlCol="0">
            <a:spAutoFit/>
          </a:bodyPr>
          <a:lstStyle/>
          <a:p>
            <a:pPr algn="ctr">
              <a:lnSpc>
                <a:spcPct val="100000"/>
              </a:lnSpc>
              <a:spcBef>
                <a:spcPts val="90"/>
              </a:spcBef>
            </a:pPr>
            <a:r>
              <a:rPr sz="1100" dirty="0">
                <a:latin typeface="Arial"/>
                <a:cs typeface="Arial"/>
              </a:rPr>
              <a:t>Srinivasan Subramaniyan, Rudra Joshi, Xiaorui Wang, </a:t>
            </a:r>
            <a:r>
              <a:rPr sz="1100" b="1" dirty="0">
                <a:solidFill>
                  <a:srgbClr val="BA0C2F"/>
                </a:solidFill>
                <a:latin typeface="Arial"/>
                <a:cs typeface="Arial"/>
              </a:rPr>
              <a:t>Marco Brocanell</a:t>
            </a:r>
            <a:r>
              <a:rPr lang="en-US" sz="1100" b="1" dirty="0">
                <a:solidFill>
                  <a:srgbClr val="BA0C2F"/>
                </a:solidFill>
                <a:latin typeface="Arial"/>
                <a:cs typeface="Arial"/>
              </a:rPr>
              <a:t>i</a:t>
            </a:r>
            <a:endParaRPr sz="1100" b="1" dirty="0">
              <a:solidFill>
                <a:srgbClr val="BA0C2F"/>
              </a:solidFill>
              <a:latin typeface="Arial"/>
              <a:cs typeface="Arial"/>
            </a:endParaRPr>
          </a:p>
          <a:p>
            <a:pPr algn="ctr">
              <a:lnSpc>
                <a:spcPct val="100000"/>
              </a:lnSpc>
              <a:spcBef>
                <a:spcPts val="175"/>
              </a:spcBef>
            </a:pPr>
            <a:endParaRPr sz="1100" dirty="0">
              <a:latin typeface="Arial"/>
              <a:cs typeface="Arial"/>
            </a:endParaRPr>
          </a:p>
          <a:p>
            <a:pPr algn="ctr">
              <a:lnSpc>
                <a:spcPct val="100000"/>
              </a:lnSpc>
              <a:spcBef>
                <a:spcPts val="425"/>
              </a:spcBef>
            </a:pPr>
            <a:endParaRPr sz="800" dirty="0">
              <a:latin typeface="Arial"/>
              <a:cs typeface="Arial"/>
            </a:endParaRPr>
          </a:p>
        </p:txBody>
      </p:sp>
      <p:pic>
        <p:nvPicPr>
          <p:cNvPr id="5" name="object 5"/>
          <p:cNvPicPr/>
          <p:nvPr/>
        </p:nvPicPr>
        <p:blipFill>
          <a:blip r:embed="rId3" cstate="print"/>
          <a:stretch>
            <a:fillRect/>
          </a:stretch>
        </p:blipFill>
        <p:spPr>
          <a:xfrm>
            <a:off x="2394962" y="2156013"/>
            <a:ext cx="964010" cy="652806"/>
          </a:xfrm>
          <a:prstGeom prst="rect">
            <a:avLst/>
          </a:prstGeom>
        </p:spPr>
      </p:pic>
      <p:sp>
        <p:nvSpPr>
          <p:cNvPr id="10" name="TextBox 9">
            <a:extLst>
              <a:ext uri="{FF2B5EF4-FFF2-40B4-BE49-F238E27FC236}">
                <a16:creationId xmlns:a16="http://schemas.microsoft.com/office/drawing/2014/main" id="{1DE60664-9F76-5A8D-A662-3AB7EE7BC0CA}"/>
              </a:ext>
            </a:extLst>
          </p:cNvPr>
          <p:cNvSpPr txBox="1"/>
          <p:nvPr/>
        </p:nvSpPr>
        <p:spPr>
          <a:xfrm>
            <a:off x="43176" y="2920339"/>
            <a:ext cx="5722624" cy="215444"/>
          </a:xfrm>
          <a:prstGeom prst="rect">
            <a:avLst/>
          </a:prstGeom>
          <a:noFill/>
        </p:spPr>
        <p:txBody>
          <a:bodyPr wrap="square">
            <a:spAutoFit/>
          </a:bodyPr>
          <a:lstStyle/>
          <a:p>
            <a:pPr algn="ctr">
              <a:lnSpc>
                <a:spcPct val="100000"/>
              </a:lnSpc>
              <a:spcBef>
                <a:spcPts val="5"/>
              </a:spcBef>
            </a:pPr>
            <a:r>
              <a:rPr lang="en-US" sz="800" dirty="0">
                <a:latin typeface="Arial"/>
                <a:cs typeface="Arial"/>
              </a:rPr>
              <a:t>This work is supported, in part, by the U.S. NSF under awards </a:t>
            </a:r>
            <a:r>
              <a:rPr lang="en-US" sz="800" dirty="0">
                <a:solidFill>
                  <a:srgbClr val="BA0C2F"/>
                </a:solidFill>
                <a:latin typeface="Arial"/>
                <a:cs typeface="Arial"/>
              </a:rPr>
              <a:t>CNS-2149533</a:t>
            </a:r>
            <a:r>
              <a:rPr lang="en-US" sz="800" dirty="0">
                <a:solidFill>
                  <a:srgbClr val="000099"/>
                </a:solidFill>
                <a:latin typeface="Arial"/>
                <a:cs typeface="Arial"/>
              </a:rPr>
              <a:t> </a:t>
            </a:r>
            <a:r>
              <a:rPr lang="en-US" sz="800" dirty="0">
                <a:latin typeface="Arial"/>
                <a:cs typeface="Arial"/>
              </a:rPr>
              <a:t>and </a:t>
            </a:r>
            <a:r>
              <a:rPr lang="en-US" sz="800" dirty="0">
                <a:solidFill>
                  <a:srgbClr val="BA0C2F"/>
                </a:solidFill>
                <a:latin typeface="Arial"/>
                <a:cs typeface="Arial"/>
              </a:rPr>
              <a:t>CNS-2421244</a:t>
            </a: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descr="$PPTXTitle"/>
          <p:cNvSpPr txBox="1">
            <a:spLocks noGrp="1"/>
          </p:cNvSpPr>
          <p:nvPr>
            <p:ph type="title"/>
          </p:nvPr>
        </p:nvSpPr>
        <p:spPr>
          <a:xfrm>
            <a:off x="95300" y="194828"/>
            <a:ext cx="3550285" cy="232756"/>
          </a:xfrm>
          <a:prstGeom prst="rect">
            <a:avLst/>
          </a:prstGeom>
        </p:spPr>
        <p:txBody>
          <a:bodyPr vert="horz" wrap="square" lIns="0" tIns="17145" rIns="0" bIns="0" rtlCol="0">
            <a:spAutoFit/>
          </a:bodyPr>
          <a:lstStyle/>
          <a:p>
            <a:pPr marL="12700">
              <a:lnSpc>
                <a:spcPct val="100000"/>
              </a:lnSpc>
              <a:spcBef>
                <a:spcPts val="135"/>
              </a:spcBef>
            </a:pPr>
            <a:r>
              <a:rPr dirty="0">
                <a:solidFill>
                  <a:srgbClr val="BA0C2F"/>
                </a:solidFill>
              </a:rPr>
              <a:t>GPU Efficacy: A Unified Performance Metric</a:t>
            </a:r>
          </a:p>
        </p:txBody>
      </p:sp>
      <p:sp>
        <p:nvSpPr>
          <p:cNvPr id="4" name="object 4"/>
          <p:cNvSpPr txBox="1"/>
          <p:nvPr/>
        </p:nvSpPr>
        <p:spPr>
          <a:xfrm>
            <a:off x="421957" y="793304"/>
            <a:ext cx="4912360" cy="1441677"/>
          </a:xfrm>
          <a:prstGeom prst="rect">
            <a:avLst/>
          </a:prstGeom>
        </p:spPr>
        <p:txBody>
          <a:bodyPr vert="horz" wrap="square" lIns="0" tIns="6985" rIns="0" bIns="0" rtlCol="0">
            <a:spAutoFit/>
          </a:bodyPr>
          <a:lstStyle/>
          <a:p>
            <a:pPr marL="176213" marR="30480" indent="-171450">
              <a:lnSpc>
                <a:spcPct val="102600"/>
              </a:lnSpc>
              <a:spcBef>
                <a:spcPts val="55"/>
              </a:spcBef>
              <a:buFont typeface="Arial" panose="020B0604020202020204" pitchFamily="34" charset="0"/>
              <a:buChar char="•"/>
            </a:pPr>
            <a:r>
              <a:rPr sz="1100" dirty="0">
                <a:latin typeface="Arial"/>
                <a:cs typeface="Arial"/>
              </a:rPr>
              <a:t>Prior work (GSLICE) introduced </a:t>
            </a:r>
            <a:r>
              <a:rPr sz="1100" b="1" dirty="0">
                <a:latin typeface="Arial"/>
                <a:cs typeface="Arial"/>
              </a:rPr>
              <a:t>GPU Utilization Efficacy</a:t>
            </a:r>
            <a:r>
              <a:rPr sz="1100" dirty="0">
                <a:latin typeface="Arial"/>
                <a:cs typeface="Arial"/>
              </a:rPr>
              <a:t>: </a:t>
            </a:r>
            <a:endParaRPr lang="en-US" sz="1100" dirty="0">
              <a:latin typeface="Arial"/>
              <a:cs typeface="Arial"/>
            </a:endParaRPr>
          </a:p>
          <a:p>
            <a:pPr marL="406400" marR="30480" indent="-203200">
              <a:lnSpc>
                <a:spcPct val="102600"/>
              </a:lnSpc>
              <a:spcBef>
                <a:spcPts val="55"/>
              </a:spcBef>
              <a:buFont typeface="Arial" panose="020B0604020202020204" pitchFamily="34" charset="0"/>
              <a:buChar char="•"/>
            </a:pPr>
            <a:r>
              <a:rPr lang="en-US" sz="1100" dirty="0">
                <a:latin typeface="Arial"/>
                <a:cs typeface="Arial"/>
              </a:rPr>
              <a:t>T</a:t>
            </a:r>
            <a:r>
              <a:rPr sz="1100" dirty="0">
                <a:latin typeface="Arial"/>
                <a:cs typeface="Arial"/>
              </a:rPr>
              <a:t>hroughput</a:t>
            </a:r>
            <a:r>
              <a:rPr lang="en-US" sz="1100" dirty="0">
                <a:latin typeface="Arial"/>
                <a:cs typeface="Arial"/>
              </a:rPr>
              <a:t>/</a:t>
            </a:r>
            <a:r>
              <a:rPr sz="1100" dirty="0">
                <a:latin typeface="Arial"/>
                <a:cs typeface="Arial"/>
              </a:rPr>
              <a:t>latency.</a:t>
            </a:r>
            <a:endParaRPr lang="en-US" sz="1100" dirty="0">
              <a:latin typeface="Arial"/>
              <a:cs typeface="Arial"/>
            </a:endParaRPr>
          </a:p>
          <a:p>
            <a:pPr marL="4763" marR="30480">
              <a:lnSpc>
                <a:spcPct val="102600"/>
              </a:lnSpc>
              <a:spcBef>
                <a:spcPts val="55"/>
              </a:spcBef>
            </a:pPr>
            <a:endParaRPr lang="en-US" sz="1100" dirty="0">
              <a:latin typeface="Arial"/>
              <a:cs typeface="Arial"/>
            </a:endParaRPr>
          </a:p>
          <a:p>
            <a:pPr marL="176213" marR="30480" indent="-171450">
              <a:lnSpc>
                <a:spcPct val="102600"/>
              </a:lnSpc>
              <a:spcBef>
                <a:spcPts val="55"/>
              </a:spcBef>
              <a:buFont typeface="Arial" panose="020B0604020202020204" pitchFamily="34" charset="0"/>
              <a:buChar char="•"/>
            </a:pPr>
            <a:r>
              <a:rPr sz="1100" dirty="0">
                <a:latin typeface="Arial"/>
                <a:cs typeface="Arial"/>
              </a:rPr>
              <a:t>This metric ignores </a:t>
            </a:r>
            <a:r>
              <a:rPr sz="1100" b="1" dirty="0">
                <a:latin typeface="Arial"/>
                <a:cs typeface="Arial"/>
              </a:rPr>
              <a:t>online accuracy</a:t>
            </a:r>
            <a:r>
              <a:rPr sz="1100" dirty="0">
                <a:latin typeface="Arial"/>
                <a:cs typeface="Arial"/>
              </a:rPr>
              <a:t>, which is critical for adaptive inference systems with early-exits</a:t>
            </a:r>
            <a:r>
              <a:rPr lang="en-US" sz="1100" dirty="0">
                <a:latin typeface="Arial"/>
                <a:cs typeface="Arial"/>
              </a:rPr>
              <a:t>.</a:t>
            </a:r>
          </a:p>
          <a:p>
            <a:pPr marL="176213" marR="30480" indent="-171450">
              <a:lnSpc>
                <a:spcPct val="102600"/>
              </a:lnSpc>
              <a:spcBef>
                <a:spcPts val="55"/>
              </a:spcBef>
              <a:buFont typeface="Arial" panose="020B0604020202020204" pitchFamily="34" charset="0"/>
              <a:buChar char="•"/>
            </a:pPr>
            <a:endParaRPr lang="en-US" sz="1100" dirty="0">
              <a:latin typeface="Arial"/>
              <a:cs typeface="Arial"/>
            </a:endParaRPr>
          </a:p>
          <a:p>
            <a:pPr marL="176213" marR="30480" indent="-171450">
              <a:lnSpc>
                <a:spcPct val="102600"/>
              </a:lnSpc>
              <a:spcBef>
                <a:spcPts val="55"/>
              </a:spcBef>
              <a:buFont typeface="Arial" panose="020B0604020202020204" pitchFamily="34" charset="0"/>
              <a:buChar char="•"/>
            </a:pPr>
            <a:r>
              <a:rPr sz="1100" dirty="0">
                <a:latin typeface="Arial"/>
                <a:cs typeface="Arial"/>
              </a:rPr>
              <a:t>Early-exits reduce latency but may slightly reduce accuracy; ignoring accuracy makes such models appear misleadingly efficient.</a:t>
            </a:r>
          </a:p>
        </p:txBody>
      </p:sp>
      <p:sp>
        <p:nvSpPr>
          <p:cNvPr id="5" name="object 5"/>
          <p:cNvSpPr txBox="1"/>
          <p:nvPr/>
        </p:nvSpPr>
        <p:spPr>
          <a:xfrm>
            <a:off x="1957883" y="2503600"/>
            <a:ext cx="351155" cy="191770"/>
          </a:xfrm>
          <a:prstGeom prst="rect">
            <a:avLst/>
          </a:prstGeom>
        </p:spPr>
        <p:txBody>
          <a:bodyPr vert="horz" wrap="square" lIns="0" tIns="11430" rIns="0" bIns="0" rtlCol="0">
            <a:spAutoFit/>
          </a:bodyPr>
          <a:lstStyle/>
          <a:p>
            <a:pPr>
              <a:lnSpc>
                <a:spcPct val="100000"/>
              </a:lnSpc>
              <a:spcBef>
                <a:spcPts val="90"/>
              </a:spcBef>
            </a:pPr>
            <a:r>
              <a:rPr sz="1100" i="1" spc="-45" dirty="0">
                <a:latin typeface="Arial"/>
                <a:cs typeface="Arial"/>
              </a:rPr>
              <a:t>GE</a:t>
            </a:r>
            <a:r>
              <a:rPr sz="1100" i="1" spc="-10" dirty="0">
                <a:latin typeface="Arial"/>
                <a:cs typeface="Arial"/>
              </a:rPr>
              <a:t> </a:t>
            </a:r>
            <a:r>
              <a:rPr sz="1100" spc="150" dirty="0">
                <a:latin typeface="Arial"/>
                <a:cs typeface="Arial"/>
              </a:rPr>
              <a:t>=</a:t>
            </a:r>
            <a:endParaRPr sz="1100">
              <a:latin typeface="Arial"/>
              <a:cs typeface="Arial"/>
            </a:endParaRPr>
          </a:p>
        </p:txBody>
      </p:sp>
      <p:sp>
        <p:nvSpPr>
          <p:cNvPr id="6" name="object 6"/>
          <p:cNvSpPr/>
          <p:nvPr/>
        </p:nvSpPr>
        <p:spPr>
          <a:xfrm>
            <a:off x="2342775" y="2599485"/>
            <a:ext cx="688340" cy="0"/>
          </a:xfrm>
          <a:custGeom>
            <a:avLst/>
            <a:gdLst/>
            <a:ahLst/>
            <a:cxnLst/>
            <a:rect l="l" t="t" r="r" b="b"/>
            <a:pathLst>
              <a:path w="688339">
                <a:moveTo>
                  <a:pt x="0" y="0"/>
                </a:moveTo>
                <a:lnTo>
                  <a:pt x="688111" y="0"/>
                </a:lnTo>
              </a:path>
            </a:pathLst>
          </a:custGeom>
          <a:ln w="5537">
            <a:solidFill>
              <a:srgbClr val="000000"/>
            </a:solidFill>
          </a:ln>
        </p:spPr>
        <p:txBody>
          <a:bodyPr wrap="square" lIns="0" tIns="0" rIns="0" bIns="0" rtlCol="0"/>
          <a:lstStyle/>
          <a:p>
            <a:endParaRPr/>
          </a:p>
        </p:txBody>
      </p:sp>
      <p:sp>
        <p:nvSpPr>
          <p:cNvPr id="7" name="object 7"/>
          <p:cNvSpPr txBox="1"/>
          <p:nvPr/>
        </p:nvSpPr>
        <p:spPr>
          <a:xfrm>
            <a:off x="2348059" y="2397872"/>
            <a:ext cx="700405" cy="403225"/>
          </a:xfrm>
          <a:prstGeom prst="rect">
            <a:avLst/>
          </a:prstGeom>
        </p:spPr>
        <p:txBody>
          <a:bodyPr vert="horz" wrap="square" lIns="0" tIns="12700" rIns="0" bIns="0" rtlCol="0">
            <a:spAutoFit/>
          </a:bodyPr>
          <a:lstStyle/>
          <a:p>
            <a:pPr marL="118745" marR="5080" indent="-119380">
              <a:lnSpc>
                <a:spcPct val="112599"/>
              </a:lnSpc>
              <a:spcBef>
                <a:spcPts val="100"/>
              </a:spcBef>
            </a:pPr>
            <a:r>
              <a:rPr sz="1100" spc="-30" dirty="0">
                <a:latin typeface="Arial"/>
                <a:cs typeface="Arial"/>
              </a:rPr>
              <a:t>Throughput </a:t>
            </a:r>
            <a:r>
              <a:rPr sz="1100" spc="-10" dirty="0">
                <a:latin typeface="Arial"/>
                <a:cs typeface="Arial"/>
              </a:rPr>
              <a:t>Latency</a:t>
            </a:r>
            <a:endParaRPr sz="1100" dirty="0">
              <a:latin typeface="Arial"/>
              <a:cs typeface="Arial"/>
            </a:endParaRPr>
          </a:p>
        </p:txBody>
      </p:sp>
      <p:sp>
        <p:nvSpPr>
          <p:cNvPr id="8" name="object 8"/>
          <p:cNvSpPr txBox="1"/>
          <p:nvPr/>
        </p:nvSpPr>
        <p:spPr>
          <a:xfrm>
            <a:off x="3083586" y="2503600"/>
            <a:ext cx="677545" cy="191770"/>
          </a:xfrm>
          <a:prstGeom prst="rect">
            <a:avLst/>
          </a:prstGeom>
        </p:spPr>
        <p:txBody>
          <a:bodyPr vert="horz" wrap="square" lIns="0" tIns="11430" rIns="0" bIns="0" rtlCol="0">
            <a:spAutoFit/>
          </a:bodyPr>
          <a:lstStyle/>
          <a:p>
            <a:pPr>
              <a:lnSpc>
                <a:spcPct val="100000"/>
              </a:lnSpc>
              <a:spcBef>
                <a:spcPts val="90"/>
              </a:spcBef>
            </a:pPr>
            <a:r>
              <a:rPr sz="1100" i="1" spc="200" dirty="0">
                <a:latin typeface="Arial"/>
                <a:cs typeface="Arial"/>
              </a:rPr>
              <a:t>×</a:t>
            </a:r>
            <a:r>
              <a:rPr sz="1100" i="1" spc="-65" dirty="0">
                <a:latin typeface="Arial"/>
                <a:cs typeface="Arial"/>
              </a:rPr>
              <a:t> </a:t>
            </a:r>
            <a:r>
              <a:rPr sz="1100" spc="-45" dirty="0">
                <a:latin typeface="Arial"/>
                <a:cs typeface="Arial"/>
              </a:rPr>
              <a:t>Accuracy</a:t>
            </a:r>
            <a:endParaRPr sz="1100">
              <a:latin typeface="Arial"/>
              <a:cs typeface="Arial"/>
            </a:endParaRPr>
          </a:p>
        </p:txBody>
      </p:sp>
      <p:sp>
        <p:nvSpPr>
          <p:cNvPr id="15" name="object 15"/>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lang="en-US"/>
              <a:t>S. Subramaniyan et al.</a:t>
            </a:r>
            <a:endParaRPr spc="-25" dirty="0"/>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The</a:t>
            </a:r>
            <a:r>
              <a:rPr spc="35" dirty="0"/>
              <a:t> </a:t>
            </a:r>
            <a:r>
              <a:rPr dirty="0"/>
              <a:t>Ohio</a:t>
            </a:r>
            <a:r>
              <a:rPr spc="35" dirty="0"/>
              <a:t> </a:t>
            </a:r>
            <a:r>
              <a:rPr dirty="0"/>
              <a:t>State</a:t>
            </a:r>
            <a:r>
              <a:rPr spc="35" dirty="0"/>
              <a:t> </a:t>
            </a:r>
            <a:r>
              <a:rPr spc="-10" dirty="0"/>
              <a:t>University</a:t>
            </a:r>
          </a:p>
        </p:txBody>
      </p:sp>
      <p:sp>
        <p:nvSpPr>
          <p:cNvPr id="18" name="Slide Number Placeholder 17">
            <a:extLst>
              <a:ext uri="{FF2B5EF4-FFF2-40B4-BE49-F238E27FC236}">
                <a16:creationId xmlns:a16="http://schemas.microsoft.com/office/drawing/2014/main" id="{62CC8FF3-5169-A64C-AE53-28048B736EA6}"/>
              </a:ext>
            </a:extLst>
          </p:cNvPr>
          <p:cNvSpPr>
            <a:spLocks noGrp="1"/>
          </p:cNvSpPr>
          <p:nvPr>
            <p:ph type="sldNum" sz="quarter" idx="4"/>
          </p:nvPr>
        </p:nvSpPr>
        <p:spPr/>
        <p:txBody>
          <a:bodyPr/>
          <a:lstStyle/>
          <a:p>
            <a:fld id="{1CE09141-35DA-7E49-BA2C-6FDD127859D0}" type="slidenum">
              <a:rPr lang="en-US" smtClean="0"/>
              <a:pPr/>
              <a:t>10</a:t>
            </a:fld>
            <a:endParaRPr lang="en-US" dirty="0"/>
          </a:p>
        </p:txBody>
      </p:sp>
    </p:spTree>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descr="$PPTXTitle"/>
          <p:cNvSpPr txBox="1">
            <a:spLocks noGrp="1"/>
          </p:cNvSpPr>
          <p:nvPr>
            <p:ph type="title"/>
          </p:nvPr>
        </p:nvSpPr>
        <p:spPr>
          <a:xfrm>
            <a:off x="95300" y="194828"/>
            <a:ext cx="3550285" cy="232756"/>
          </a:xfrm>
          <a:prstGeom prst="rect">
            <a:avLst/>
          </a:prstGeom>
        </p:spPr>
        <p:txBody>
          <a:bodyPr vert="horz" wrap="square" lIns="0" tIns="17145" rIns="0" bIns="0" rtlCol="0">
            <a:spAutoFit/>
          </a:bodyPr>
          <a:lstStyle/>
          <a:p>
            <a:pPr marL="12700">
              <a:lnSpc>
                <a:spcPct val="100000"/>
              </a:lnSpc>
              <a:spcBef>
                <a:spcPts val="135"/>
              </a:spcBef>
            </a:pPr>
            <a:r>
              <a:rPr dirty="0">
                <a:solidFill>
                  <a:srgbClr val="BA0C2F"/>
                </a:solidFill>
              </a:rPr>
              <a:t>Existing Solutions</a:t>
            </a:r>
          </a:p>
        </p:txBody>
      </p:sp>
      <p:graphicFrame>
        <p:nvGraphicFramePr>
          <p:cNvPr id="5" name="object 5"/>
          <p:cNvGraphicFramePr>
            <a:graphicFrameLocks noGrp="1"/>
          </p:cNvGraphicFramePr>
          <p:nvPr>
            <p:extLst>
              <p:ext uri="{D42A27DB-BD31-4B8C-83A1-F6EECF244321}">
                <p14:modId xmlns:p14="http://schemas.microsoft.com/office/powerpoint/2010/main" val="1645783567"/>
              </p:ext>
            </p:extLst>
          </p:nvPr>
        </p:nvGraphicFramePr>
        <p:xfrm>
          <a:off x="292100" y="479425"/>
          <a:ext cx="4997449" cy="1501140"/>
        </p:xfrm>
        <a:graphic>
          <a:graphicData uri="http://schemas.openxmlformats.org/drawingml/2006/table">
            <a:tbl>
              <a:tblPr firstRow="1" bandRow="1">
                <a:tableStyleId>{2D5ABB26-0587-4C30-8999-92F81FD0307C}</a:tableStyleId>
              </a:tblPr>
              <a:tblGrid>
                <a:gridCol w="1256665">
                  <a:extLst>
                    <a:ext uri="{9D8B030D-6E8A-4147-A177-3AD203B41FA5}">
                      <a16:colId xmlns:a16="http://schemas.microsoft.com/office/drawing/2014/main" val="20000"/>
                    </a:ext>
                  </a:extLst>
                </a:gridCol>
                <a:gridCol w="1367790">
                  <a:extLst>
                    <a:ext uri="{9D8B030D-6E8A-4147-A177-3AD203B41FA5}">
                      <a16:colId xmlns:a16="http://schemas.microsoft.com/office/drawing/2014/main" val="20001"/>
                    </a:ext>
                  </a:extLst>
                </a:gridCol>
                <a:gridCol w="1494790">
                  <a:extLst>
                    <a:ext uri="{9D8B030D-6E8A-4147-A177-3AD203B41FA5}">
                      <a16:colId xmlns:a16="http://schemas.microsoft.com/office/drawing/2014/main" val="20002"/>
                    </a:ext>
                  </a:extLst>
                </a:gridCol>
                <a:gridCol w="878204">
                  <a:extLst>
                    <a:ext uri="{9D8B030D-6E8A-4147-A177-3AD203B41FA5}">
                      <a16:colId xmlns:a16="http://schemas.microsoft.com/office/drawing/2014/main" val="20003"/>
                    </a:ext>
                  </a:extLst>
                </a:gridCol>
              </a:tblGrid>
              <a:tr h="188595">
                <a:tc>
                  <a:txBody>
                    <a:bodyPr/>
                    <a:lstStyle/>
                    <a:p>
                      <a:pPr marL="70485">
                        <a:lnSpc>
                          <a:spcPts val="1200"/>
                        </a:lnSpc>
                      </a:pPr>
                      <a:r>
                        <a:rPr sz="1000" b="1" spc="-25" dirty="0">
                          <a:latin typeface="Arial"/>
                          <a:cs typeface="Arial"/>
                        </a:rPr>
                        <a:t>Service</a:t>
                      </a:r>
                      <a:r>
                        <a:rPr sz="1000" b="1" spc="20" dirty="0">
                          <a:latin typeface="Arial"/>
                          <a:cs typeface="Arial"/>
                        </a:rPr>
                        <a:t> </a:t>
                      </a:r>
                      <a:r>
                        <a:rPr sz="1000" b="1" spc="-10" dirty="0">
                          <a:latin typeface="Arial"/>
                          <a:cs typeface="Arial"/>
                        </a:rPr>
                        <a:t>Framework</a:t>
                      </a:r>
                      <a:endParaRPr sz="1000">
                        <a:latin typeface="Arial"/>
                        <a:cs typeface="Arial"/>
                      </a:endParaRPr>
                    </a:p>
                  </a:txBody>
                  <a:tcPr marL="0" marR="0" marT="0" marB="0">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200"/>
                        </a:lnSpc>
                      </a:pPr>
                      <a:r>
                        <a:rPr sz="1000" b="1" dirty="0">
                          <a:latin typeface="Arial"/>
                          <a:cs typeface="Arial"/>
                        </a:rPr>
                        <a:t>Model</a:t>
                      </a:r>
                      <a:r>
                        <a:rPr sz="1000" b="1" spc="140" dirty="0">
                          <a:latin typeface="Arial"/>
                          <a:cs typeface="Arial"/>
                        </a:rPr>
                        <a:t> </a:t>
                      </a:r>
                      <a:r>
                        <a:rPr sz="1000" b="1" spc="-10" dirty="0">
                          <a:latin typeface="Arial"/>
                          <a:cs typeface="Arial"/>
                        </a:rPr>
                        <a:t>Optimization.</a:t>
                      </a:r>
                      <a:endParaRPr sz="1000" dirty="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200"/>
                        </a:lnSpc>
                      </a:pPr>
                      <a:r>
                        <a:rPr sz="1000" b="1" dirty="0">
                          <a:latin typeface="Arial"/>
                          <a:cs typeface="Arial"/>
                        </a:rPr>
                        <a:t>GPU</a:t>
                      </a:r>
                      <a:r>
                        <a:rPr sz="1000" b="1" spc="85" dirty="0">
                          <a:latin typeface="Arial"/>
                          <a:cs typeface="Arial"/>
                        </a:rPr>
                        <a:t> </a:t>
                      </a:r>
                      <a:r>
                        <a:rPr sz="1000" b="1" spc="-35" dirty="0">
                          <a:latin typeface="Arial"/>
                          <a:cs typeface="Arial"/>
                        </a:rPr>
                        <a:t>Resource</a:t>
                      </a:r>
                      <a:r>
                        <a:rPr sz="1000" b="1" spc="85" dirty="0">
                          <a:latin typeface="Arial"/>
                          <a:cs typeface="Arial"/>
                        </a:rPr>
                        <a:t> </a:t>
                      </a:r>
                      <a:r>
                        <a:rPr sz="1000" b="1" spc="-10" dirty="0">
                          <a:latin typeface="Arial"/>
                          <a:cs typeface="Arial"/>
                        </a:rPr>
                        <a:t>Control</a:t>
                      </a:r>
                      <a:endParaRPr sz="10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200"/>
                        </a:lnSpc>
                      </a:pPr>
                      <a:r>
                        <a:rPr lang="en-US" sz="1000" b="1" dirty="0">
                          <a:latin typeface="Arial"/>
                          <a:cs typeface="Arial"/>
                        </a:rPr>
                        <a:t>Deadlines?</a:t>
                      </a:r>
                      <a:endParaRPr sz="1000" dirty="0">
                        <a:latin typeface="Arial"/>
                        <a:cs typeface="Arial"/>
                      </a:endParaRPr>
                    </a:p>
                  </a:txBody>
                  <a:tcPr marL="0" marR="0" marT="0" marB="0">
                    <a:lnL w="6350">
                      <a:solidFill>
                        <a:srgbClr val="000000"/>
                      </a:solidFill>
                      <a:prstDash val="solid"/>
                    </a:lnL>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167640">
                <a:tc>
                  <a:txBody>
                    <a:bodyPr/>
                    <a:lstStyle/>
                    <a:p>
                      <a:pPr marL="70485">
                        <a:lnSpc>
                          <a:spcPts val="1200"/>
                        </a:lnSpc>
                      </a:pPr>
                      <a:r>
                        <a:rPr sz="1000" spc="-35" dirty="0">
                          <a:latin typeface="Arial"/>
                          <a:cs typeface="Arial"/>
                        </a:rPr>
                        <a:t>TF-</a:t>
                      </a:r>
                      <a:r>
                        <a:rPr sz="1000" spc="-10" dirty="0">
                          <a:latin typeface="Arial"/>
                          <a:cs typeface="Arial"/>
                        </a:rPr>
                        <a:t>Serving</a:t>
                      </a:r>
                      <a:endParaRPr sz="1000">
                        <a:latin typeface="Arial"/>
                        <a:cs typeface="Arial"/>
                      </a:endParaRPr>
                    </a:p>
                  </a:txBody>
                  <a:tcPr marL="0" marR="0" marT="0" marB="0">
                    <a:lnR w="6350">
                      <a:solidFill>
                        <a:srgbClr val="000000"/>
                      </a:solidFill>
                      <a:prstDash val="solid"/>
                    </a:lnR>
                    <a:lnT w="6350">
                      <a:solidFill>
                        <a:srgbClr val="000000"/>
                      </a:solidFill>
                      <a:prstDash val="solid"/>
                    </a:lnT>
                  </a:tcPr>
                </a:tc>
                <a:tc>
                  <a:txBody>
                    <a:bodyPr/>
                    <a:lstStyle/>
                    <a:p>
                      <a:pPr algn="ctr">
                        <a:lnSpc>
                          <a:spcPts val="1200"/>
                        </a:lnSpc>
                      </a:pPr>
                      <a:r>
                        <a:rPr sz="1000" spc="30" dirty="0">
                          <a:latin typeface="Lucida Grande"/>
                          <a:cs typeface="Lucida Grande"/>
                        </a:rPr>
                        <a:t>✓</a:t>
                      </a:r>
                      <a:endParaRPr sz="1000" dirty="0">
                        <a:latin typeface="Lucida Grande"/>
                        <a:cs typeface="Lucida Grande"/>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gn="ctr">
                        <a:lnSpc>
                          <a:spcPts val="1200"/>
                        </a:lnSpc>
                      </a:pPr>
                      <a:r>
                        <a:rPr sz="1000" spc="-50" dirty="0">
                          <a:latin typeface="Arial Unicode MS"/>
                          <a:cs typeface="Arial Unicode MS"/>
                        </a:rPr>
                        <a:t>✗</a:t>
                      </a:r>
                      <a:endParaRPr sz="1000">
                        <a:latin typeface="Arial Unicode MS"/>
                        <a:cs typeface="Arial Unicode MS"/>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gn="ctr">
                        <a:lnSpc>
                          <a:spcPts val="1200"/>
                        </a:lnSpc>
                      </a:pPr>
                      <a:r>
                        <a:rPr sz="1000" spc="-50" dirty="0">
                          <a:latin typeface="Arial Unicode MS"/>
                          <a:cs typeface="Arial Unicode MS"/>
                        </a:rPr>
                        <a:t>✗</a:t>
                      </a:r>
                      <a:endParaRPr sz="1000">
                        <a:latin typeface="Arial Unicode MS"/>
                        <a:cs typeface="Arial Unicode MS"/>
                      </a:endParaRPr>
                    </a:p>
                  </a:txBody>
                  <a:tcPr marL="0" marR="0" marT="0" marB="0">
                    <a:lnL w="6350">
                      <a:solidFill>
                        <a:srgbClr val="000000"/>
                      </a:solidFill>
                      <a:prstDash val="solid"/>
                    </a:lnL>
                    <a:lnT w="6350">
                      <a:solidFill>
                        <a:srgbClr val="000000"/>
                      </a:solidFill>
                      <a:prstDash val="solid"/>
                    </a:lnT>
                  </a:tcPr>
                </a:tc>
                <a:extLst>
                  <a:ext uri="{0D108BD9-81ED-4DB2-BD59-A6C34878D82A}">
                    <a16:rowId xmlns:a16="http://schemas.microsoft.com/office/drawing/2014/main" val="10001"/>
                  </a:ext>
                </a:extLst>
              </a:tr>
              <a:tr h="160655">
                <a:tc>
                  <a:txBody>
                    <a:bodyPr/>
                    <a:lstStyle/>
                    <a:p>
                      <a:pPr marL="70485">
                        <a:lnSpc>
                          <a:spcPts val="1140"/>
                        </a:lnSpc>
                      </a:pPr>
                      <a:r>
                        <a:rPr sz="1000" spc="-10" dirty="0">
                          <a:latin typeface="Arial"/>
                          <a:cs typeface="Arial"/>
                        </a:rPr>
                        <a:t>Triton</a:t>
                      </a:r>
                      <a:endParaRPr sz="1000">
                        <a:latin typeface="Arial"/>
                        <a:cs typeface="Arial"/>
                      </a:endParaRPr>
                    </a:p>
                  </a:txBody>
                  <a:tcPr marL="0" marR="0" marT="0" marB="0">
                    <a:lnR w="6350">
                      <a:solidFill>
                        <a:srgbClr val="000000"/>
                      </a:solidFill>
                      <a:prstDash val="solid"/>
                    </a:lnR>
                  </a:tcPr>
                </a:tc>
                <a:tc>
                  <a:txBody>
                    <a:bodyPr/>
                    <a:lstStyle/>
                    <a:p>
                      <a:pPr algn="ctr">
                        <a:lnSpc>
                          <a:spcPts val="1140"/>
                        </a:lnSpc>
                      </a:pPr>
                      <a:r>
                        <a:rPr sz="1000" spc="30" dirty="0">
                          <a:latin typeface="Lucida Grande"/>
                          <a:cs typeface="Lucida Grande"/>
                        </a:rPr>
                        <a:t>✓</a:t>
                      </a:r>
                      <a:endParaRPr sz="1000" dirty="0">
                        <a:latin typeface="Lucida Grande"/>
                        <a:cs typeface="Lucida Grande"/>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1140"/>
                        </a:lnSpc>
                      </a:pPr>
                      <a:r>
                        <a:rPr sz="1000" spc="30" dirty="0">
                          <a:latin typeface="Lucida Grande"/>
                          <a:cs typeface="Lucida Grande"/>
                        </a:rPr>
                        <a:t>✓</a:t>
                      </a:r>
                      <a:endParaRPr sz="1000">
                        <a:latin typeface="Lucida Grande"/>
                        <a:cs typeface="Lucida Grande"/>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1140"/>
                        </a:lnSpc>
                      </a:pPr>
                      <a:r>
                        <a:rPr sz="1000" spc="-50" dirty="0">
                          <a:latin typeface="Arial Unicode MS"/>
                          <a:cs typeface="Arial Unicode MS"/>
                        </a:rPr>
                        <a:t>✗</a:t>
                      </a:r>
                      <a:endParaRPr sz="1000">
                        <a:latin typeface="Arial Unicode MS"/>
                        <a:cs typeface="Arial Unicode MS"/>
                      </a:endParaRPr>
                    </a:p>
                  </a:txBody>
                  <a:tcPr marL="0" marR="0" marT="0" marB="0">
                    <a:lnL w="6350">
                      <a:solidFill>
                        <a:srgbClr val="000000"/>
                      </a:solidFill>
                      <a:prstDash val="solid"/>
                    </a:lnL>
                  </a:tcPr>
                </a:tc>
                <a:extLst>
                  <a:ext uri="{0D108BD9-81ED-4DB2-BD59-A6C34878D82A}">
                    <a16:rowId xmlns:a16="http://schemas.microsoft.com/office/drawing/2014/main" val="10002"/>
                  </a:ext>
                </a:extLst>
              </a:tr>
              <a:tr h="160655">
                <a:tc>
                  <a:txBody>
                    <a:bodyPr/>
                    <a:lstStyle/>
                    <a:p>
                      <a:pPr marL="70485">
                        <a:lnSpc>
                          <a:spcPts val="1140"/>
                        </a:lnSpc>
                      </a:pPr>
                      <a:r>
                        <a:rPr sz="1000" spc="-10" dirty="0">
                          <a:latin typeface="Arial"/>
                          <a:cs typeface="Arial"/>
                        </a:rPr>
                        <a:t>GPUColo</a:t>
                      </a:r>
                      <a:endParaRPr sz="1000">
                        <a:latin typeface="Arial"/>
                        <a:cs typeface="Arial"/>
                      </a:endParaRPr>
                    </a:p>
                  </a:txBody>
                  <a:tcPr marL="0" marR="0" marT="0" marB="0">
                    <a:lnR w="6350">
                      <a:solidFill>
                        <a:srgbClr val="000000"/>
                      </a:solidFill>
                      <a:prstDash val="solid"/>
                    </a:lnR>
                  </a:tcPr>
                </a:tc>
                <a:tc>
                  <a:txBody>
                    <a:bodyPr/>
                    <a:lstStyle/>
                    <a:p>
                      <a:pPr algn="ctr">
                        <a:lnSpc>
                          <a:spcPts val="1140"/>
                        </a:lnSpc>
                      </a:pPr>
                      <a:r>
                        <a:rPr sz="1000" spc="-50" dirty="0">
                          <a:latin typeface="Arial Unicode MS"/>
                          <a:cs typeface="Arial Unicode MS"/>
                        </a:rPr>
                        <a:t>✗</a:t>
                      </a:r>
                      <a:endParaRPr sz="1000">
                        <a:latin typeface="Arial Unicode MS"/>
                        <a:cs typeface="Arial Unicode MS"/>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1140"/>
                        </a:lnSpc>
                      </a:pPr>
                      <a:r>
                        <a:rPr sz="1000" spc="30" dirty="0">
                          <a:latin typeface="Lucida Grande"/>
                          <a:cs typeface="Lucida Grande"/>
                        </a:rPr>
                        <a:t>✓</a:t>
                      </a:r>
                      <a:endParaRPr sz="1000">
                        <a:latin typeface="Lucida Grande"/>
                        <a:cs typeface="Lucida Grande"/>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1140"/>
                        </a:lnSpc>
                      </a:pPr>
                      <a:r>
                        <a:rPr sz="1000" spc="30" dirty="0">
                          <a:latin typeface="Lucida Grande"/>
                          <a:cs typeface="Lucida Grande"/>
                        </a:rPr>
                        <a:t>✓</a:t>
                      </a:r>
                      <a:endParaRPr sz="1000">
                        <a:latin typeface="Lucida Grande"/>
                        <a:cs typeface="Lucida Grande"/>
                      </a:endParaRPr>
                    </a:p>
                  </a:txBody>
                  <a:tcPr marL="0" marR="0" marT="0" marB="0">
                    <a:lnL w="6350">
                      <a:solidFill>
                        <a:srgbClr val="000000"/>
                      </a:solidFill>
                      <a:prstDash val="solid"/>
                    </a:lnL>
                  </a:tcPr>
                </a:tc>
                <a:extLst>
                  <a:ext uri="{0D108BD9-81ED-4DB2-BD59-A6C34878D82A}">
                    <a16:rowId xmlns:a16="http://schemas.microsoft.com/office/drawing/2014/main" val="10003"/>
                  </a:ext>
                </a:extLst>
              </a:tr>
              <a:tr h="160655">
                <a:tc>
                  <a:txBody>
                    <a:bodyPr/>
                    <a:lstStyle/>
                    <a:p>
                      <a:pPr marL="70485">
                        <a:lnSpc>
                          <a:spcPts val="1140"/>
                        </a:lnSpc>
                      </a:pPr>
                      <a:r>
                        <a:rPr sz="1000" spc="-10" dirty="0">
                          <a:latin typeface="Arial"/>
                          <a:cs typeface="Arial"/>
                        </a:rPr>
                        <a:t>DeepRT</a:t>
                      </a:r>
                      <a:endParaRPr sz="1000">
                        <a:latin typeface="Arial"/>
                        <a:cs typeface="Arial"/>
                      </a:endParaRPr>
                    </a:p>
                  </a:txBody>
                  <a:tcPr marL="0" marR="0" marT="0" marB="0">
                    <a:lnR w="6350">
                      <a:solidFill>
                        <a:srgbClr val="000000"/>
                      </a:solidFill>
                      <a:prstDash val="solid"/>
                    </a:lnR>
                  </a:tcPr>
                </a:tc>
                <a:tc>
                  <a:txBody>
                    <a:bodyPr/>
                    <a:lstStyle/>
                    <a:p>
                      <a:pPr algn="ctr">
                        <a:lnSpc>
                          <a:spcPts val="1140"/>
                        </a:lnSpc>
                      </a:pPr>
                      <a:r>
                        <a:rPr sz="1000" spc="30" dirty="0">
                          <a:latin typeface="Lucida Grande"/>
                          <a:cs typeface="Lucida Grande"/>
                        </a:rPr>
                        <a:t>✓</a:t>
                      </a:r>
                      <a:endParaRPr sz="1000">
                        <a:latin typeface="Lucida Grande"/>
                        <a:cs typeface="Lucida Grande"/>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1140"/>
                        </a:lnSpc>
                      </a:pPr>
                      <a:r>
                        <a:rPr sz="1000" spc="-50" dirty="0">
                          <a:latin typeface="Arial Unicode MS"/>
                          <a:cs typeface="Arial Unicode MS"/>
                        </a:rPr>
                        <a:t>✗</a:t>
                      </a:r>
                      <a:endParaRPr sz="1000">
                        <a:latin typeface="Arial Unicode MS"/>
                        <a:cs typeface="Arial Unicode MS"/>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1140"/>
                        </a:lnSpc>
                      </a:pPr>
                      <a:r>
                        <a:rPr sz="1000" spc="30" dirty="0">
                          <a:latin typeface="Lucida Grande"/>
                          <a:cs typeface="Lucida Grande"/>
                        </a:rPr>
                        <a:t>✓</a:t>
                      </a:r>
                      <a:endParaRPr sz="1000">
                        <a:latin typeface="Lucida Grande"/>
                        <a:cs typeface="Lucida Grande"/>
                      </a:endParaRPr>
                    </a:p>
                  </a:txBody>
                  <a:tcPr marL="0" marR="0" marT="0" marB="0">
                    <a:lnL w="6350">
                      <a:solidFill>
                        <a:srgbClr val="000000"/>
                      </a:solidFill>
                      <a:prstDash val="solid"/>
                    </a:lnL>
                  </a:tcPr>
                </a:tc>
                <a:extLst>
                  <a:ext uri="{0D108BD9-81ED-4DB2-BD59-A6C34878D82A}">
                    <a16:rowId xmlns:a16="http://schemas.microsoft.com/office/drawing/2014/main" val="10004"/>
                  </a:ext>
                </a:extLst>
              </a:tr>
              <a:tr h="160655">
                <a:tc>
                  <a:txBody>
                    <a:bodyPr/>
                    <a:lstStyle/>
                    <a:p>
                      <a:pPr marL="70485">
                        <a:lnSpc>
                          <a:spcPts val="1140"/>
                        </a:lnSpc>
                      </a:pPr>
                      <a:r>
                        <a:rPr sz="1000" spc="-10" dirty="0">
                          <a:latin typeface="Arial"/>
                          <a:cs typeface="Arial"/>
                        </a:rPr>
                        <a:t>BCEdge</a:t>
                      </a:r>
                      <a:endParaRPr sz="1000">
                        <a:latin typeface="Arial"/>
                        <a:cs typeface="Arial"/>
                      </a:endParaRPr>
                    </a:p>
                  </a:txBody>
                  <a:tcPr marL="0" marR="0" marT="0" marB="0">
                    <a:lnR w="6350">
                      <a:solidFill>
                        <a:srgbClr val="000000"/>
                      </a:solidFill>
                      <a:prstDash val="solid"/>
                    </a:lnR>
                  </a:tcPr>
                </a:tc>
                <a:tc>
                  <a:txBody>
                    <a:bodyPr/>
                    <a:lstStyle/>
                    <a:p>
                      <a:pPr algn="ctr">
                        <a:lnSpc>
                          <a:spcPts val="1140"/>
                        </a:lnSpc>
                      </a:pPr>
                      <a:r>
                        <a:rPr sz="1000" spc="30" dirty="0">
                          <a:latin typeface="Lucida Grande"/>
                          <a:cs typeface="Lucida Grande"/>
                        </a:rPr>
                        <a:t>✓</a:t>
                      </a:r>
                      <a:endParaRPr sz="1000">
                        <a:latin typeface="Lucida Grande"/>
                        <a:cs typeface="Lucida Grande"/>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1140"/>
                        </a:lnSpc>
                      </a:pPr>
                      <a:r>
                        <a:rPr sz="1000" spc="-50" dirty="0">
                          <a:latin typeface="Arial Unicode MS"/>
                          <a:cs typeface="Arial Unicode MS"/>
                        </a:rPr>
                        <a:t>✗</a:t>
                      </a:r>
                      <a:endParaRPr sz="1000">
                        <a:latin typeface="Arial Unicode MS"/>
                        <a:cs typeface="Arial Unicode MS"/>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1140"/>
                        </a:lnSpc>
                      </a:pPr>
                      <a:r>
                        <a:rPr sz="1000" spc="30" dirty="0">
                          <a:latin typeface="Lucida Grande"/>
                          <a:cs typeface="Lucida Grande"/>
                        </a:rPr>
                        <a:t>✓</a:t>
                      </a:r>
                      <a:endParaRPr sz="1000">
                        <a:latin typeface="Lucida Grande"/>
                        <a:cs typeface="Lucida Grande"/>
                      </a:endParaRPr>
                    </a:p>
                  </a:txBody>
                  <a:tcPr marL="0" marR="0" marT="0" marB="0">
                    <a:lnL w="6350">
                      <a:solidFill>
                        <a:srgbClr val="000000"/>
                      </a:solidFill>
                      <a:prstDash val="solid"/>
                    </a:lnL>
                  </a:tcPr>
                </a:tc>
                <a:extLst>
                  <a:ext uri="{0D108BD9-81ED-4DB2-BD59-A6C34878D82A}">
                    <a16:rowId xmlns:a16="http://schemas.microsoft.com/office/drawing/2014/main" val="10005"/>
                  </a:ext>
                </a:extLst>
              </a:tr>
              <a:tr h="160655">
                <a:tc>
                  <a:txBody>
                    <a:bodyPr/>
                    <a:lstStyle/>
                    <a:p>
                      <a:pPr marL="70485">
                        <a:lnSpc>
                          <a:spcPts val="1140"/>
                        </a:lnSpc>
                      </a:pPr>
                      <a:r>
                        <a:rPr sz="1000" spc="-10" dirty="0">
                          <a:latin typeface="Arial"/>
                          <a:cs typeface="Arial"/>
                        </a:rPr>
                        <a:t>GSLICE</a:t>
                      </a:r>
                      <a:endParaRPr sz="1000">
                        <a:latin typeface="Arial"/>
                        <a:cs typeface="Arial"/>
                      </a:endParaRPr>
                    </a:p>
                  </a:txBody>
                  <a:tcPr marL="0" marR="0" marT="0" marB="0">
                    <a:lnR w="6350">
                      <a:solidFill>
                        <a:srgbClr val="000000"/>
                      </a:solidFill>
                      <a:prstDash val="solid"/>
                    </a:lnR>
                  </a:tcPr>
                </a:tc>
                <a:tc>
                  <a:txBody>
                    <a:bodyPr/>
                    <a:lstStyle/>
                    <a:p>
                      <a:pPr algn="ctr">
                        <a:lnSpc>
                          <a:spcPts val="1140"/>
                        </a:lnSpc>
                      </a:pPr>
                      <a:r>
                        <a:rPr sz="1000" spc="-50" dirty="0">
                          <a:latin typeface="Arial Unicode MS"/>
                          <a:cs typeface="Arial Unicode MS"/>
                        </a:rPr>
                        <a:t>✗</a:t>
                      </a:r>
                      <a:endParaRPr sz="1000">
                        <a:latin typeface="Arial Unicode MS"/>
                        <a:cs typeface="Arial Unicode MS"/>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1140"/>
                        </a:lnSpc>
                      </a:pPr>
                      <a:r>
                        <a:rPr sz="1000" spc="30" dirty="0">
                          <a:latin typeface="Lucida Grande"/>
                          <a:cs typeface="Lucida Grande"/>
                        </a:rPr>
                        <a:t>✓</a:t>
                      </a:r>
                      <a:endParaRPr sz="1000">
                        <a:latin typeface="Lucida Grande"/>
                        <a:cs typeface="Lucida Grande"/>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1140"/>
                        </a:lnSpc>
                      </a:pPr>
                      <a:r>
                        <a:rPr sz="1000" spc="30" dirty="0">
                          <a:latin typeface="Lucida Grande"/>
                          <a:cs typeface="Lucida Grande"/>
                        </a:rPr>
                        <a:t>✓</a:t>
                      </a:r>
                      <a:endParaRPr sz="1000">
                        <a:latin typeface="Lucida Grande"/>
                        <a:cs typeface="Lucida Grande"/>
                      </a:endParaRPr>
                    </a:p>
                  </a:txBody>
                  <a:tcPr marL="0" marR="0" marT="0" marB="0">
                    <a:lnL w="6350">
                      <a:solidFill>
                        <a:srgbClr val="000000"/>
                      </a:solidFill>
                      <a:prstDash val="solid"/>
                    </a:lnL>
                  </a:tcPr>
                </a:tc>
                <a:extLst>
                  <a:ext uri="{0D108BD9-81ED-4DB2-BD59-A6C34878D82A}">
                    <a16:rowId xmlns:a16="http://schemas.microsoft.com/office/drawing/2014/main" val="10006"/>
                  </a:ext>
                </a:extLst>
              </a:tr>
              <a:tr h="164465">
                <a:tc>
                  <a:txBody>
                    <a:bodyPr/>
                    <a:lstStyle/>
                    <a:p>
                      <a:pPr marL="70485">
                        <a:lnSpc>
                          <a:spcPts val="1140"/>
                        </a:lnSpc>
                      </a:pPr>
                      <a:r>
                        <a:rPr sz="1000" spc="-10" dirty="0">
                          <a:latin typeface="Arial"/>
                          <a:cs typeface="Arial"/>
                        </a:rPr>
                        <a:t>BranchyNet</a:t>
                      </a:r>
                      <a:endParaRPr sz="1000">
                        <a:latin typeface="Arial"/>
                        <a:cs typeface="Arial"/>
                      </a:endParaRPr>
                    </a:p>
                  </a:txBody>
                  <a:tcPr marL="0" marR="0" marT="0" marB="0">
                    <a:lnR w="6350">
                      <a:solidFill>
                        <a:srgbClr val="000000"/>
                      </a:solidFill>
                      <a:prstDash val="solid"/>
                    </a:lnR>
                  </a:tcPr>
                </a:tc>
                <a:tc>
                  <a:txBody>
                    <a:bodyPr/>
                    <a:lstStyle/>
                    <a:p>
                      <a:pPr algn="ctr">
                        <a:lnSpc>
                          <a:spcPts val="1140"/>
                        </a:lnSpc>
                      </a:pPr>
                      <a:r>
                        <a:rPr sz="1000" spc="30" dirty="0">
                          <a:latin typeface="Lucida Grande"/>
                          <a:cs typeface="Lucida Grande"/>
                        </a:rPr>
                        <a:t>✓</a:t>
                      </a:r>
                      <a:endParaRPr sz="1000">
                        <a:latin typeface="Lucida Grande"/>
                        <a:cs typeface="Lucida Grande"/>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1140"/>
                        </a:lnSpc>
                      </a:pPr>
                      <a:r>
                        <a:rPr sz="1000" spc="-50" dirty="0">
                          <a:latin typeface="Arial Unicode MS"/>
                          <a:cs typeface="Arial Unicode MS"/>
                        </a:rPr>
                        <a:t>✗</a:t>
                      </a:r>
                      <a:endParaRPr sz="1000">
                        <a:latin typeface="Arial Unicode MS"/>
                        <a:cs typeface="Arial Unicode MS"/>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1140"/>
                        </a:lnSpc>
                      </a:pPr>
                      <a:r>
                        <a:rPr sz="1000" spc="-50" dirty="0">
                          <a:latin typeface="Arial Unicode MS"/>
                          <a:cs typeface="Arial Unicode MS"/>
                        </a:rPr>
                        <a:t>✗</a:t>
                      </a:r>
                      <a:endParaRPr sz="1000">
                        <a:latin typeface="Arial Unicode MS"/>
                        <a:cs typeface="Arial Unicode MS"/>
                      </a:endParaRPr>
                    </a:p>
                  </a:txBody>
                  <a:tcPr marL="0" marR="0" marT="0" marB="0">
                    <a:lnL w="6350">
                      <a:solidFill>
                        <a:srgbClr val="000000"/>
                      </a:solidFill>
                      <a:prstDash val="solid"/>
                    </a:lnL>
                  </a:tcPr>
                </a:tc>
                <a:extLst>
                  <a:ext uri="{0D108BD9-81ED-4DB2-BD59-A6C34878D82A}">
                    <a16:rowId xmlns:a16="http://schemas.microsoft.com/office/drawing/2014/main" val="10007"/>
                  </a:ext>
                </a:extLst>
              </a:tr>
              <a:tr h="177165">
                <a:tc>
                  <a:txBody>
                    <a:bodyPr/>
                    <a:lstStyle/>
                    <a:p>
                      <a:pPr marL="70485">
                        <a:lnSpc>
                          <a:spcPts val="1110"/>
                        </a:lnSpc>
                      </a:pPr>
                      <a:r>
                        <a:rPr sz="1000" b="1" dirty="0">
                          <a:latin typeface="Arial"/>
                          <a:cs typeface="Arial"/>
                        </a:rPr>
                        <a:t>SEEB-GPU</a:t>
                      </a:r>
                      <a:r>
                        <a:rPr sz="1000" b="1" spc="145" dirty="0">
                          <a:latin typeface="Arial"/>
                          <a:cs typeface="Arial"/>
                        </a:rPr>
                        <a:t> </a:t>
                      </a:r>
                      <a:r>
                        <a:rPr sz="1000" b="1" spc="-10" dirty="0">
                          <a:latin typeface="Arial"/>
                          <a:cs typeface="Arial"/>
                        </a:rPr>
                        <a:t>(Ours)</a:t>
                      </a:r>
                      <a:endParaRPr sz="1000">
                        <a:latin typeface="Arial"/>
                        <a:cs typeface="Arial"/>
                      </a:endParaRPr>
                    </a:p>
                  </a:txBody>
                  <a:tcPr marL="0" marR="0" marT="0" marB="0">
                    <a:lnR w="6350">
                      <a:solidFill>
                        <a:srgbClr val="000000"/>
                      </a:solidFill>
                      <a:prstDash val="solid"/>
                    </a:lnR>
                    <a:lnB w="6350">
                      <a:solidFill>
                        <a:srgbClr val="000000"/>
                      </a:solidFill>
                      <a:prstDash val="solid"/>
                    </a:lnB>
                  </a:tcPr>
                </a:tc>
                <a:tc>
                  <a:txBody>
                    <a:bodyPr/>
                    <a:lstStyle/>
                    <a:p>
                      <a:pPr algn="ctr">
                        <a:lnSpc>
                          <a:spcPts val="1110"/>
                        </a:lnSpc>
                      </a:pPr>
                      <a:r>
                        <a:rPr sz="1000" spc="30" dirty="0">
                          <a:latin typeface="Lucida Grande"/>
                          <a:cs typeface="Lucida Grande"/>
                        </a:rPr>
                        <a:t>✓</a:t>
                      </a:r>
                      <a:endParaRPr sz="1000">
                        <a:latin typeface="Lucida Grande"/>
                        <a:cs typeface="Lucida Grande"/>
                      </a:endParaRPr>
                    </a:p>
                  </a:txBody>
                  <a:tcPr marL="0" marR="0" marT="0"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algn="ctr">
                        <a:lnSpc>
                          <a:spcPts val="1110"/>
                        </a:lnSpc>
                      </a:pPr>
                      <a:r>
                        <a:rPr sz="1000" spc="30" dirty="0">
                          <a:latin typeface="Lucida Grande"/>
                          <a:cs typeface="Lucida Grande"/>
                        </a:rPr>
                        <a:t>✓</a:t>
                      </a:r>
                      <a:endParaRPr sz="1000">
                        <a:latin typeface="Lucida Grande"/>
                        <a:cs typeface="Lucida Grande"/>
                      </a:endParaRPr>
                    </a:p>
                  </a:txBody>
                  <a:tcPr marL="0" marR="0" marT="0"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algn="ctr">
                        <a:lnSpc>
                          <a:spcPts val="1110"/>
                        </a:lnSpc>
                      </a:pPr>
                      <a:r>
                        <a:rPr sz="1000" spc="30" dirty="0">
                          <a:latin typeface="Lucida Grande"/>
                          <a:cs typeface="Lucida Grande"/>
                        </a:rPr>
                        <a:t>✓</a:t>
                      </a:r>
                      <a:endParaRPr sz="1000" dirty="0">
                        <a:latin typeface="Lucida Grande"/>
                        <a:cs typeface="Lucida Grande"/>
                      </a:endParaRPr>
                    </a:p>
                  </a:txBody>
                  <a:tcPr marL="0" marR="0" marT="0" marB="0">
                    <a:lnL w="6350">
                      <a:solidFill>
                        <a:srgbClr val="000000"/>
                      </a:solidFill>
                      <a:prstDash val="solid"/>
                    </a:lnL>
                    <a:lnB w="6350">
                      <a:solidFill>
                        <a:srgbClr val="000000"/>
                      </a:solidFill>
                      <a:prstDash val="solid"/>
                    </a:lnB>
                  </a:tcPr>
                </a:tc>
                <a:extLst>
                  <a:ext uri="{0D108BD9-81ED-4DB2-BD59-A6C34878D82A}">
                    <a16:rowId xmlns:a16="http://schemas.microsoft.com/office/drawing/2014/main" val="10008"/>
                  </a:ext>
                </a:extLst>
              </a:tr>
            </a:tbl>
          </a:graphicData>
        </a:graphic>
      </p:graphicFrame>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lang="en-US"/>
              <a:t>S. Subramaniyan et al.</a:t>
            </a:r>
            <a:endParaRPr spc="-25"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The</a:t>
            </a:r>
            <a:r>
              <a:rPr spc="35" dirty="0"/>
              <a:t> </a:t>
            </a:r>
            <a:r>
              <a:rPr dirty="0"/>
              <a:t>Ohio</a:t>
            </a:r>
            <a:r>
              <a:rPr spc="35" dirty="0"/>
              <a:t> </a:t>
            </a:r>
            <a:r>
              <a:rPr dirty="0"/>
              <a:t>State</a:t>
            </a:r>
            <a:r>
              <a:rPr spc="35" dirty="0"/>
              <a:t> </a:t>
            </a:r>
            <a:r>
              <a:rPr spc="-10" dirty="0"/>
              <a:t>University</a:t>
            </a:r>
          </a:p>
        </p:txBody>
      </p:sp>
      <p:sp>
        <p:nvSpPr>
          <p:cNvPr id="10" name="object 4">
            <a:extLst>
              <a:ext uri="{FF2B5EF4-FFF2-40B4-BE49-F238E27FC236}">
                <a16:creationId xmlns:a16="http://schemas.microsoft.com/office/drawing/2014/main" id="{675153A1-C7F4-7DFB-C36B-EF757187FBBB}"/>
              </a:ext>
            </a:extLst>
          </p:cNvPr>
          <p:cNvSpPr txBox="1">
            <a:spLocks noGrp="1"/>
          </p:cNvSpPr>
          <p:nvPr>
            <p:ph type="body" idx="1"/>
          </p:nvPr>
        </p:nvSpPr>
        <p:spPr>
          <a:xfrm>
            <a:off x="292100" y="1974489"/>
            <a:ext cx="6324600" cy="1077283"/>
          </a:xfrm>
          <a:prstGeom prst="rect">
            <a:avLst/>
          </a:prstGeom>
        </p:spPr>
        <p:txBody>
          <a:bodyPr vert="horz" wrap="square" lIns="0" tIns="44450" rIns="0" bIns="0" rtlCol="0">
            <a:spAutoFit/>
          </a:bodyPr>
          <a:lstStyle/>
          <a:p>
            <a:pPr marL="50800">
              <a:lnSpc>
                <a:spcPct val="100000"/>
              </a:lnSpc>
              <a:spcBef>
                <a:spcPts val="350"/>
              </a:spcBef>
            </a:pPr>
            <a:r>
              <a:rPr dirty="0">
                <a:solidFill>
                  <a:srgbClr val="000099"/>
                </a:solidFill>
                <a:latin typeface="Arial" panose="020B0604020202020204" pitchFamily="34" charset="0"/>
                <a:cs typeface="Arial" panose="020B0604020202020204" pitchFamily="34" charset="0"/>
              </a:rPr>
              <a:t>Key Gap in Existing Solution</a:t>
            </a:r>
            <a:r>
              <a:rPr lang="en-US" dirty="0">
                <a:solidFill>
                  <a:srgbClr val="000099"/>
                </a:solidFill>
                <a:latin typeface="Arial" panose="020B0604020202020204" pitchFamily="34" charset="0"/>
                <a:cs typeface="Arial" panose="020B0604020202020204" pitchFamily="34" charset="0"/>
              </a:rPr>
              <a:t>s</a:t>
            </a:r>
          </a:p>
          <a:p>
            <a:pPr marL="222250" indent="-171450">
              <a:lnSpc>
                <a:spcPct val="100000"/>
              </a:lnSpc>
              <a:spcBef>
                <a:spcPts val="350"/>
              </a:spcBef>
              <a:buFont typeface="Arial" panose="020B0604020202020204" pitchFamily="34" charset="0"/>
              <a:buChar char="•"/>
            </a:pPr>
            <a:r>
              <a:rPr lang="en-US" b="0" dirty="0">
                <a:latin typeface="Arial" panose="020B0604020202020204" pitchFamily="34" charset="0"/>
                <a:cs typeface="Arial" panose="020B0604020202020204" pitchFamily="34" charset="0"/>
              </a:rPr>
              <a:t>No control over SM/TPC partitioning</a:t>
            </a:r>
            <a:endParaRPr lang="en-US" dirty="0">
              <a:latin typeface="Arial" panose="020B0604020202020204" pitchFamily="34" charset="0"/>
              <a:cs typeface="Arial" panose="020B0604020202020204" pitchFamily="34" charset="0"/>
            </a:endParaRPr>
          </a:p>
          <a:p>
            <a:pPr marL="222250" indent="-171450">
              <a:lnSpc>
                <a:spcPct val="100000"/>
              </a:lnSpc>
              <a:spcBef>
                <a:spcPts val="350"/>
              </a:spcBef>
              <a:buFont typeface="Arial" panose="020B0604020202020204" pitchFamily="34" charset="0"/>
              <a:buChar char="•"/>
            </a:pPr>
            <a:r>
              <a:rPr b="0" dirty="0">
                <a:latin typeface="Arial" panose="020B0604020202020204" pitchFamily="34" charset="0"/>
                <a:cs typeface="Arial" panose="020B0604020202020204" pitchFamily="34" charset="0"/>
              </a:rPr>
              <a:t>No reduction of interference between tasks</a:t>
            </a:r>
            <a:endParaRPr lang="en-US" dirty="0">
              <a:latin typeface="Arial" panose="020B0604020202020204" pitchFamily="34" charset="0"/>
              <a:cs typeface="Arial" panose="020B0604020202020204" pitchFamily="34" charset="0"/>
            </a:endParaRPr>
          </a:p>
          <a:p>
            <a:pPr marL="222250" indent="-171450">
              <a:lnSpc>
                <a:spcPct val="100000"/>
              </a:lnSpc>
              <a:spcBef>
                <a:spcPts val="350"/>
              </a:spcBef>
              <a:buFont typeface="Arial" panose="020B0604020202020204" pitchFamily="34" charset="0"/>
              <a:buChar char="•"/>
            </a:pPr>
            <a:r>
              <a:rPr b="0" dirty="0">
                <a:latin typeface="Arial" panose="020B0604020202020204" pitchFamily="34" charset="0"/>
                <a:cs typeface="Arial" panose="020B0604020202020204" pitchFamily="34" charset="0"/>
              </a:rPr>
              <a:t>No </a:t>
            </a:r>
            <a:r>
              <a:rPr lang="en-US" b="0" dirty="0">
                <a:latin typeface="Arial" panose="020B0604020202020204" pitchFamily="34" charset="0"/>
                <a:cs typeface="Arial" panose="020B0604020202020204" pitchFamily="34" charset="0"/>
              </a:rPr>
              <a:t>deadline</a:t>
            </a:r>
            <a:r>
              <a:rPr b="0" dirty="0">
                <a:latin typeface="Arial" panose="020B0604020202020204" pitchFamily="34" charset="0"/>
                <a:cs typeface="Arial" panose="020B0604020202020204" pitchFamily="34" charset="0"/>
              </a:rPr>
              <a:t>-aware GPU allocation for real-time inference</a:t>
            </a:r>
            <a:endParaRPr dirty="0">
              <a:latin typeface="Arial" panose="020B0604020202020204" pitchFamily="34" charset="0"/>
              <a:cs typeface="Arial" panose="020B0604020202020204" pitchFamily="34" charset="0"/>
            </a:endParaRPr>
          </a:p>
          <a:p>
            <a:pPr marL="50800" marR="1026794">
              <a:lnSpc>
                <a:spcPct val="102600"/>
              </a:lnSpc>
              <a:spcBef>
                <a:spcPts val="265"/>
              </a:spcBef>
            </a:pPr>
            <a:r>
              <a:rPr lang="en-US" dirty="0">
                <a:latin typeface="Arial" panose="020B0604020202020204" pitchFamily="34" charset="0"/>
                <a:cs typeface="Arial" panose="020B0604020202020204" pitchFamily="34" charset="0"/>
              </a:rPr>
              <a:t>Our solution </a:t>
            </a:r>
            <a:r>
              <a:rPr dirty="0">
                <a:latin typeface="Arial" panose="020B0604020202020204" pitchFamily="34" charset="0"/>
                <a:cs typeface="Arial" panose="020B0604020202020204" pitchFamily="34" charset="0"/>
              </a:rPr>
              <a:t>SEEB-GPU fills </a:t>
            </a:r>
            <a:r>
              <a:rPr lang="en-US" dirty="0">
                <a:latin typeface="Arial" panose="020B0604020202020204" pitchFamily="34" charset="0"/>
                <a:cs typeface="Arial" panose="020B0604020202020204" pitchFamily="34" charset="0"/>
              </a:rPr>
              <a:t>these gaps.</a:t>
            </a:r>
            <a:endParaRPr dirty="0">
              <a:latin typeface="Arial" panose="020B0604020202020204" pitchFamily="34" charset="0"/>
              <a:cs typeface="Arial" panose="020B0604020202020204" pitchFamily="34" charset="0"/>
            </a:endParaRPr>
          </a:p>
        </p:txBody>
      </p:sp>
      <p:sp>
        <p:nvSpPr>
          <p:cNvPr id="15" name="Slide Number Placeholder 14">
            <a:extLst>
              <a:ext uri="{FF2B5EF4-FFF2-40B4-BE49-F238E27FC236}">
                <a16:creationId xmlns:a16="http://schemas.microsoft.com/office/drawing/2014/main" id="{D49B647A-8164-91E4-0519-6426E253B7A5}"/>
              </a:ext>
            </a:extLst>
          </p:cNvPr>
          <p:cNvSpPr>
            <a:spLocks noGrp="1"/>
          </p:cNvSpPr>
          <p:nvPr>
            <p:ph type="sldNum" sz="quarter" idx="4"/>
          </p:nvPr>
        </p:nvSpPr>
        <p:spPr/>
        <p:txBody>
          <a:bodyPr/>
          <a:lstStyle/>
          <a:p>
            <a:fld id="{1CE09141-35DA-7E49-BA2C-6FDD127859D0}" type="slidenum">
              <a:rPr lang="en-US" smtClean="0"/>
              <a:pPr/>
              <a:t>11</a:t>
            </a:fld>
            <a:endParaRPr lang="en-US" dirty="0"/>
          </a:p>
        </p:txBody>
      </p:sp>
      <p:sp>
        <p:nvSpPr>
          <p:cNvPr id="2" name="Rectangle 1">
            <a:extLst>
              <a:ext uri="{FF2B5EF4-FFF2-40B4-BE49-F238E27FC236}">
                <a16:creationId xmlns:a16="http://schemas.microsoft.com/office/drawing/2014/main" id="{82D99BFA-7A83-76F4-4B98-510668DBAFCC}"/>
              </a:ext>
            </a:extLst>
          </p:cNvPr>
          <p:cNvSpPr/>
          <p:nvPr/>
        </p:nvSpPr>
        <p:spPr>
          <a:xfrm>
            <a:off x="292100" y="1774825"/>
            <a:ext cx="4997449" cy="199664"/>
          </a:xfrm>
          <a:prstGeom prst="rect">
            <a:avLst/>
          </a:prstGeom>
          <a:noFill/>
          <a:ln w="38100">
            <a:solidFill>
              <a:srgbClr val="BA0C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A846-CC41-D6E5-B7BF-FF4AE71407C2}"/>
              </a:ext>
            </a:extLst>
          </p:cNvPr>
          <p:cNvSpPr>
            <a:spLocks noGrp="1"/>
          </p:cNvSpPr>
          <p:nvPr>
            <p:ph type="title"/>
          </p:nvPr>
        </p:nvSpPr>
        <p:spPr>
          <a:xfrm>
            <a:off x="95300" y="194828"/>
            <a:ext cx="3550285" cy="215444"/>
          </a:xfrm>
        </p:spPr>
        <p:txBody>
          <a:bodyPr/>
          <a:lstStyle/>
          <a:p>
            <a:r>
              <a:rPr lang="en-US" dirty="0">
                <a:solidFill>
                  <a:srgbClr val="BA0C2F"/>
                </a:solidFill>
              </a:rPr>
              <a:t>Design Challenges</a:t>
            </a:r>
          </a:p>
        </p:txBody>
      </p:sp>
      <p:sp>
        <p:nvSpPr>
          <p:cNvPr id="3" name="Text Placeholder 2">
            <a:extLst>
              <a:ext uri="{FF2B5EF4-FFF2-40B4-BE49-F238E27FC236}">
                <a16:creationId xmlns:a16="http://schemas.microsoft.com/office/drawing/2014/main" id="{C95236DC-7036-89AE-891B-3B8EEE20776F}"/>
              </a:ext>
            </a:extLst>
          </p:cNvPr>
          <p:cNvSpPr>
            <a:spLocks noGrp="1"/>
          </p:cNvSpPr>
          <p:nvPr>
            <p:ph type="body" idx="1"/>
          </p:nvPr>
        </p:nvSpPr>
        <p:spPr>
          <a:xfrm>
            <a:off x="164529" y="448956"/>
            <a:ext cx="2974779" cy="1231106"/>
          </a:xfrm>
        </p:spPr>
        <p:txBody>
          <a:bodyPr/>
          <a:lstStyle/>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Problem: </a:t>
            </a:r>
          </a:p>
          <a:p>
            <a:pPr marL="628650" lvl="1" indent="-171450">
              <a:buFont typeface="Arial" panose="020B0604020202020204" pitchFamily="34" charset="0"/>
              <a:buChar char="•"/>
            </a:pPr>
            <a:r>
              <a:rPr lang="en-US" sz="1000" b="0" dirty="0">
                <a:latin typeface="Arial" panose="020B0604020202020204" pitchFamily="34" charset="0"/>
                <a:cs typeface="Arial" panose="020B0604020202020204" pitchFamily="34" charset="0"/>
              </a:rPr>
              <a:t>For a set of inference requests, </a:t>
            </a:r>
            <a:r>
              <a:rPr lang="en-US" sz="1000" b="0" dirty="0">
                <a:solidFill>
                  <a:srgbClr val="BA0C2F"/>
                </a:solidFill>
                <a:latin typeface="Arial" panose="020B0604020202020204" pitchFamily="34" charset="0"/>
                <a:cs typeface="Arial" panose="020B0604020202020204" pitchFamily="34" charset="0"/>
              </a:rPr>
              <a:t>find the TPC allocation, confidence threshold, and batch size</a:t>
            </a:r>
            <a:r>
              <a:rPr lang="en-US" sz="1000" b="0" dirty="0">
                <a:solidFill>
                  <a:srgbClr val="FF0000"/>
                </a:solidFill>
                <a:latin typeface="Arial" panose="020B0604020202020204" pitchFamily="34" charset="0"/>
                <a:cs typeface="Arial" panose="020B0604020202020204" pitchFamily="34" charset="0"/>
              </a:rPr>
              <a:t> </a:t>
            </a:r>
            <a:r>
              <a:rPr lang="en-US" sz="1000" b="0" dirty="0">
                <a:latin typeface="Arial" panose="020B0604020202020204" pitchFamily="34" charset="0"/>
                <a:cs typeface="Arial" panose="020B0604020202020204" pitchFamily="34" charset="0"/>
              </a:rPr>
              <a:t>that jointly </a:t>
            </a:r>
            <a:r>
              <a:rPr lang="en-US" sz="1000" b="1" dirty="0">
                <a:latin typeface="Arial" panose="020B0604020202020204" pitchFamily="34" charset="0"/>
                <a:cs typeface="Arial" panose="020B0604020202020204" pitchFamily="34" charset="0"/>
              </a:rPr>
              <a:t>minimize latency </a:t>
            </a:r>
            <a:r>
              <a:rPr lang="en-US" sz="1000" b="0" dirty="0">
                <a:latin typeface="Arial" panose="020B0604020202020204" pitchFamily="34" charset="0"/>
                <a:cs typeface="Arial" panose="020B0604020202020204" pitchFamily="34" charset="0"/>
              </a:rPr>
              <a:t>and </a:t>
            </a:r>
            <a:r>
              <a:rPr lang="en-US" sz="1000" b="1" dirty="0">
                <a:latin typeface="Arial" panose="020B0604020202020204" pitchFamily="34" charset="0"/>
                <a:cs typeface="Arial" panose="020B0604020202020204" pitchFamily="34" charset="0"/>
              </a:rPr>
              <a:t>maximize accuracy </a:t>
            </a:r>
            <a:r>
              <a:rPr lang="en-US" sz="1000" b="0" dirty="0">
                <a:latin typeface="Arial" panose="020B0604020202020204" pitchFamily="34" charset="0"/>
                <a:cs typeface="Arial" panose="020B0604020202020204" pitchFamily="34" charset="0"/>
              </a:rPr>
              <a:t>under soft deadline constraints.</a:t>
            </a:r>
          </a:p>
          <a:p>
            <a:pPr marL="171450" indent="-171450">
              <a:buFont typeface="Arial" panose="020B0604020202020204" pitchFamily="34" charset="0"/>
              <a:buChar char="•"/>
            </a:pPr>
            <a:r>
              <a:rPr lang="en-US" sz="1000" b="0" dirty="0">
                <a:latin typeface="Arial" panose="020B0604020202020204" pitchFamily="34" charset="0"/>
                <a:cs typeface="Arial" panose="020B0604020202020204" pitchFamily="34" charset="0"/>
              </a:rPr>
              <a:t>Mixed-Integer Non-Linear-Program (MINLP)</a:t>
            </a:r>
          </a:p>
          <a:p>
            <a:pPr marL="171450" indent="-171450">
              <a:buFont typeface="Arial" panose="020B0604020202020204" pitchFamily="34" charset="0"/>
              <a:buChar char="•"/>
            </a:pPr>
            <a:r>
              <a:rPr lang="en-US" sz="1000" b="0" dirty="0">
                <a:latin typeface="Arial" panose="020B0604020202020204" pitchFamily="34" charset="0"/>
                <a:cs typeface="Arial" panose="020B0604020202020204" pitchFamily="34" charset="0"/>
              </a:rPr>
              <a:t>NP-Hard</a:t>
            </a:r>
          </a:p>
        </p:txBody>
      </p:sp>
      <p:sp>
        <p:nvSpPr>
          <p:cNvPr id="12" name="object 52">
            <a:extLst>
              <a:ext uri="{FF2B5EF4-FFF2-40B4-BE49-F238E27FC236}">
                <a16:creationId xmlns:a16="http://schemas.microsoft.com/office/drawing/2014/main" id="{CEFA64E8-EE79-81D4-7940-63801A17D289}"/>
              </a:ext>
            </a:extLst>
          </p:cNvPr>
          <p:cNvSpPr txBox="1">
            <a:spLocks noGrp="1"/>
          </p:cNvSpPr>
          <p:nvPr>
            <p:ph type="dt" sz="half" idx="6"/>
          </p:nvPr>
        </p:nvSpPr>
        <p:spPr>
          <a:xfrm>
            <a:off x="565505" y="3135783"/>
            <a:ext cx="789940" cy="102235"/>
          </a:xfrm>
          <a:prstGeom prst="rect">
            <a:avLst/>
          </a:prstGeom>
        </p:spPr>
        <p:txBody>
          <a:bodyPr vert="horz" wrap="square" lIns="0" tIns="0" rIns="0" bIns="0" rtlCol="0">
            <a:spAutoFit/>
          </a:bodyPr>
          <a:lstStyle/>
          <a:p>
            <a:pPr marL="12700">
              <a:lnSpc>
                <a:spcPts val="675"/>
              </a:lnSpc>
            </a:pPr>
            <a:r>
              <a:rPr lang="en-US"/>
              <a:t>S. Subramaniyan et al.</a:t>
            </a:r>
            <a:endParaRPr spc="-25" dirty="0"/>
          </a:p>
        </p:txBody>
      </p:sp>
      <p:sp>
        <p:nvSpPr>
          <p:cNvPr id="13" name="object 53">
            <a:extLst>
              <a:ext uri="{FF2B5EF4-FFF2-40B4-BE49-F238E27FC236}">
                <a16:creationId xmlns:a16="http://schemas.microsoft.com/office/drawing/2014/main" id="{FE95B716-2ED2-33FD-861B-1388B06733B5}"/>
              </a:ext>
            </a:extLst>
          </p:cNvPr>
          <p:cNvSpPr txBox="1">
            <a:spLocks noGrp="1"/>
          </p:cNvSpPr>
          <p:nvPr>
            <p:ph type="ftr" sz="quarter" idx="5"/>
          </p:nvPr>
        </p:nvSpPr>
        <p:spPr>
          <a:xfrm>
            <a:off x="2450922" y="3135783"/>
            <a:ext cx="908050" cy="102235"/>
          </a:xfrm>
          <a:prstGeom prst="rect">
            <a:avLst/>
          </a:prstGeom>
        </p:spPr>
        <p:txBody>
          <a:bodyPr vert="horz" wrap="square" lIns="0" tIns="0" rIns="0" bIns="0" rtlCol="0">
            <a:spAutoFit/>
          </a:bodyPr>
          <a:lstStyle/>
          <a:p>
            <a:pPr marL="12700">
              <a:lnSpc>
                <a:spcPts val="675"/>
              </a:lnSpc>
            </a:pPr>
            <a:r>
              <a:rPr dirty="0"/>
              <a:t>The</a:t>
            </a:r>
            <a:r>
              <a:rPr spc="35" dirty="0"/>
              <a:t> </a:t>
            </a:r>
            <a:r>
              <a:rPr dirty="0"/>
              <a:t>Ohio</a:t>
            </a:r>
            <a:r>
              <a:rPr spc="35" dirty="0"/>
              <a:t> </a:t>
            </a:r>
            <a:r>
              <a:rPr dirty="0"/>
              <a:t>State</a:t>
            </a:r>
            <a:r>
              <a:rPr spc="35" dirty="0"/>
              <a:t> </a:t>
            </a:r>
            <a:r>
              <a:rPr spc="-10" dirty="0"/>
              <a:t>University</a:t>
            </a:r>
          </a:p>
        </p:txBody>
      </p:sp>
      <p:sp>
        <p:nvSpPr>
          <p:cNvPr id="14" name="Slide Number Placeholder 61">
            <a:extLst>
              <a:ext uri="{FF2B5EF4-FFF2-40B4-BE49-F238E27FC236}">
                <a16:creationId xmlns:a16="http://schemas.microsoft.com/office/drawing/2014/main" id="{E9A8845F-B1E0-A0FC-54BC-C790ACFFDEAC}"/>
              </a:ext>
            </a:extLst>
          </p:cNvPr>
          <p:cNvSpPr>
            <a:spLocks noGrp="1"/>
          </p:cNvSpPr>
          <p:nvPr>
            <p:ph type="sldNum" sz="quarter" idx="4"/>
          </p:nvPr>
        </p:nvSpPr>
        <p:spPr>
          <a:xfrm>
            <a:off x="4204919" y="3135783"/>
            <a:ext cx="1219200" cy="102235"/>
          </a:xfrm>
        </p:spPr>
        <p:txBody>
          <a:bodyPr/>
          <a:lstStyle/>
          <a:p>
            <a:fld id="{1CE09141-35DA-7E49-BA2C-6FDD127859D0}" type="slidenum">
              <a:rPr lang="en-US" smtClean="0"/>
              <a:pPr/>
              <a:t>12</a:t>
            </a:fld>
            <a:endParaRPr lang="en-US" dirty="0"/>
          </a:p>
        </p:txBody>
      </p:sp>
      <p:sp>
        <p:nvSpPr>
          <p:cNvPr id="69" name="Text Placeholder 2">
            <a:extLst>
              <a:ext uri="{FF2B5EF4-FFF2-40B4-BE49-F238E27FC236}">
                <a16:creationId xmlns:a16="http://schemas.microsoft.com/office/drawing/2014/main" id="{ED93DEAD-CF96-D19D-985A-9840D492FFB8}"/>
              </a:ext>
            </a:extLst>
          </p:cNvPr>
          <p:cNvSpPr txBox="1">
            <a:spLocks/>
          </p:cNvSpPr>
          <p:nvPr/>
        </p:nvSpPr>
        <p:spPr>
          <a:xfrm>
            <a:off x="3438340" y="450237"/>
            <a:ext cx="2211573" cy="1015663"/>
          </a:xfrm>
          <a:prstGeom prst="rect">
            <a:avLst/>
          </a:prstGeom>
        </p:spPr>
        <p:txBody>
          <a:bodyPr wrap="square" lIns="0" tIns="0" rIns="0" bIns="0">
            <a:spAutoFit/>
          </a:bodyPr>
          <a:lstStyle>
            <a:lvl1pPr marL="0">
              <a:defRPr sz="1100" b="1" i="0">
                <a:solidFill>
                  <a:schemeClr val="tx1"/>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71450" indent="-171450">
              <a:buFont typeface="Arial" panose="020B0604020202020204" pitchFamily="34" charset="0"/>
              <a:buChar char="•"/>
            </a:pPr>
            <a:r>
              <a:rPr lang="en-US" dirty="0">
                <a:latin typeface="Arial" panose="020B0604020202020204" pitchFamily="34" charset="0"/>
                <a:cs typeface="Arial" panose="020B0604020202020204" pitchFamily="34" charset="0"/>
              </a:rPr>
              <a:t>Solution divided into 4 steps:</a:t>
            </a:r>
          </a:p>
          <a:p>
            <a:pPr marL="685800" lvl="1" indent="-228600">
              <a:buFont typeface="+mj-lt"/>
              <a:buAutoNum type="arabicPeriod"/>
            </a:pPr>
            <a:r>
              <a:rPr lang="en-US" sz="1100" dirty="0">
                <a:latin typeface="Arial" panose="020B0604020202020204" pitchFamily="34" charset="0"/>
                <a:cs typeface="Arial" panose="020B0604020202020204" pitchFamily="34" charset="0"/>
              </a:rPr>
              <a:t>Task Aggregation</a:t>
            </a:r>
          </a:p>
          <a:p>
            <a:pPr marL="685800" lvl="1" indent="-228600">
              <a:buFont typeface="+mj-lt"/>
              <a:buAutoNum type="arabicPeriod"/>
            </a:pPr>
            <a:r>
              <a:rPr lang="en-US" sz="1100" dirty="0">
                <a:latin typeface="Arial" panose="020B0604020202020204" pitchFamily="34" charset="0"/>
                <a:cs typeface="Arial" panose="020B0604020202020204" pitchFamily="34" charset="0"/>
              </a:rPr>
              <a:t>TPC Allocation</a:t>
            </a:r>
          </a:p>
          <a:p>
            <a:pPr marL="685800" lvl="1" indent="-228600">
              <a:buFont typeface="+mj-lt"/>
              <a:buAutoNum type="arabicPeriod"/>
            </a:pPr>
            <a:r>
              <a:rPr lang="en-US" sz="1100" dirty="0">
                <a:latin typeface="Arial" panose="020B0604020202020204" pitchFamily="34" charset="0"/>
                <a:cs typeface="Arial" panose="020B0604020202020204" pitchFamily="34" charset="0"/>
              </a:rPr>
              <a:t>Batch and Confidence Selection</a:t>
            </a:r>
          </a:p>
          <a:p>
            <a:pPr marL="685800" lvl="1" indent="-228600">
              <a:buFont typeface="+mj-lt"/>
              <a:buAutoNum type="arabicPeriod"/>
            </a:pPr>
            <a:r>
              <a:rPr lang="en-US" sz="1100" dirty="0">
                <a:latin typeface="Arial" panose="020B0604020202020204" pitchFamily="34" charset="0"/>
                <a:cs typeface="Arial" panose="020B0604020202020204" pitchFamily="34" charset="0"/>
              </a:rPr>
              <a:t>Inference Dispatch</a:t>
            </a:r>
          </a:p>
        </p:txBody>
      </p:sp>
      <p:sp>
        <p:nvSpPr>
          <p:cNvPr id="70" name="TextBox 69">
            <a:extLst>
              <a:ext uri="{FF2B5EF4-FFF2-40B4-BE49-F238E27FC236}">
                <a16:creationId xmlns:a16="http://schemas.microsoft.com/office/drawing/2014/main" id="{FD26503A-06B4-2980-D055-10263AE1EA48}"/>
              </a:ext>
            </a:extLst>
          </p:cNvPr>
          <p:cNvSpPr txBox="1"/>
          <p:nvPr/>
        </p:nvSpPr>
        <p:spPr>
          <a:xfrm>
            <a:off x="376328" y="1778929"/>
            <a:ext cx="780219" cy="276999"/>
          </a:xfrm>
          <a:prstGeom prst="rect">
            <a:avLst/>
          </a:prstGeom>
          <a:noFill/>
        </p:spPr>
        <p:txBody>
          <a:bodyPr wrap="square" rtlCol="0">
            <a:spAutoFit/>
          </a:bodyPr>
          <a:lstStyle/>
          <a:p>
            <a:pPr algn="ctr"/>
            <a:r>
              <a:rPr lang="en-US" sz="600" dirty="0"/>
              <a:t>Offloading Requests</a:t>
            </a:r>
          </a:p>
        </p:txBody>
      </p:sp>
      <p:pic>
        <p:nvPicPr>
          <p:cNvPr id="71" name="object 6">
            <a:extLst>
              <a:ext uri="{FF2B5EF4-FFF2-40B4-BE49-F238E27FC236}">
                <a16:creationId xmlns:a16="http://schemas.microsoft.com/office/drawing/2014/main" id="{5D6994FA-3EB8-E9B5-E1CA-580F1F3F9AF6}"/>
              </a:ext>
            </a:extLst>
          </p:cNvPr>
          <p:cNvPicPr/>
          <p:nvPr/>
        </p:nvPicPr>
        <p:blipFill>
          <a:blip r:embed="rId2" cstate="print"/>
          <a:srcRect l="6549" t="11804" r="11584"/>
          <a:stretch/>
        </p:blipFill>
        <p:spPr>
          <a:xfrm>
            <a:off x="2594342" y="1675955"/>
            <a:ext cx="1905000" cy="1391051"/>
          </a:xfrm>
          <a:prstGeom prst="rect">
            <a:avLst/>
          </a:prstGeom>
        </p:spPr>
      </p:pic>
      <p:sp>
        <p:nvSpPr>
          <p:cNvPr id="72" name="TextBox 71">
            <a:extLst>
              <a:ext uri="{FF2B5EF4-FFF2-40B4-BE49-F238E27FC236}">
                <a16:creationId xmlns:a16="http://schemas.microsoft.com/office/drawing/2014/main" id="{6A01E01A-C1CA-CB52-74FD-664915860BD7}"/>
              </a:ext>
            </a:extLst>
          </p:cNvPr>
          <p:cNvSpPr txBox="1"/>
          <p:nvPr/>
        </p:nvSpPr>
        <p:spPr>
          <a:xfrm>
            <a:off x="4406900" y="2045196"/>
            <a:ext cx="756807" cy="461665"/>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Example Ampere Architecture</a:t>
            </a:r>
          </a:p>
        </p:txBody>
      </p:sp>
      <p:sp>
        <p:nvSpPr>
          <p:cNvPr id="73" name="Rectangle 72">
            <a:extLst>
              <a:ext uri="{FF2B5EF4-FFF2-40B4-BE49-F238E27FC236}">
                <a16:creationId xmlns:a16="http://schemas.microsoft.com/office/drawing/2014/main" id="{F2AF80A2-75D9-AD7E-93F5-7BF18BBB4C4C}"/>
              </a:ext>
            </a:extLst>
          </p:cNvPr>
          <p:cNvSpPr/>
          <p:nvPr/>
        </p:nvSpPr>
        <p:spPr>
          <a:xfrm>
            <a:off x="3346916" y="1855705"/>
            <a:ext cx="1066800" cy="314540"/>
          </a:xfrm>
          <a:prstGeom prst="rect">
            <a:avLst/>
          </a:prstGeom>
          <a:solidFill>
            <a:srgbClr val="FF0000">
              <a:alpha val="49902"/>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B2F8AE48-678F-EADA-3AEF-CF00B2B0AEF7}"/>
              </a:ext>
            </a:extLst>
          </p:cNvPr>
          <p:cNvSpPr/>
          <p:nvPr/>
        </p:nvSpPr>
        <p:spPr>
          <a:xfrm>
            <a:off x="3721100" y="2192139"/>
            <a:ext cx="685800" cy="314540"/>
          </a:xfrm>
          <a:prstGeom prst="rect">
            <a:avLst/>
          </a:prstGeom>
          <a:solidFill>
            <a:schemeClr val="accent3">
              <a:lumMod val="60000"/>
              <a:lumOff val="40000"/>
              <a:alpha val="5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E400F92-EF69-2B07-2A62-4520F6FC9C98}"/>
              </a:ext>
            </a:extLst>
          </p:cNvPr>
          <p:cNvSpPr/>
          <p:nvPr/>
        </p:nvSpPr>
        <p:spPr>
          <a:xfrm>
            <a:off x="2967594" y="1853255"/>
            <a:ext cx="302190" cy="653424"/>
          </a:xfrm>
          <a:prstGeom prst="rect">
            <a:avLst/>
          </a:prstGeom>
          <a:solidFill>
            <a:srgbClr val="00B0F0">
              <a:alpha val="50000"/>
            </a:srgb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E1BF40B7-DB78-FC07-17C0-76812E40DEA1}"/>
              </a:ext>
            </a:extLst>
          </p:cNvPr>
          <p:cNvSpPr/>
          <p:nvPr/>
        </p:nvSpPr>
        <p:spPr>
          <a:xfrm>
            <a:off x="3342710" y="2192139"/>
            <a:ext cx="302190" cy="314540"/>
          </a:xfrm>
          <a:prstGeom prst="rect">
            <a:avLst/>
          </a:prstGeom>
          <a:solidFill>
            <a:srgbClr val="FFC000">
              <a:alpha val="50000"/>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C02B6208-03EB-714A-DDCE-3D7DBFDC464C}"/>
              </a:ext>
            </a:extLst>
          </p:cNvPr>
          <p:cNvCxnSpPr/>
          <p:nvPr/>
        </p:nvCxnSpPr>
        <p:spPr>
          <a:xfrm>
            <a:off x="1112673" y="1898778"/>
            <a:ext cx="762000" cy="0"/>
          </a:xfrm>
          <a:prstGeom prst="line">
            <a:avLst/>
          </a:prstGeom>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6CFBEF4E-5894-7092-4EE5-9EBA3425F75F}"/>
              </a:ext>
            </a:extLst>
          </p:cNvPr>
          <p:cNvCxnSpPr>
            <a:cxnSpLocks/>
          </p:cNvCxnSpPr>
          <p:nvPr/>
        </p:nvCxnSpPr>
        <p:spPr>
          <a:xfrm>
            <a:off x="1874673" y="1898778"/>
            <a:ext cx="0" cy="249575"/>
          </a:xfrm>
          <a:prstGeom prst="line">
            <a:avLst/>
          </a:prstGeom>
        </p:spPr>
        <p:style>
          <a:lnRef idx="1">
            <a:schemeClr val="dk1"/>
          </a:lnRef>
          <a:fillRef idx="0">
            <a:schemeClr val="dk1"/>
          </a:fillRef>
          <a:effectRef idx="0">
            <a:schemeClr val="dk1"/>
          </a:effectRef>
          <a:fontRef idx="minor">
            <a:schemeClr val="tx1"/>
          </a:fontRef>
        </p:style>
      </p:cxnSp>
      <p:sp>
        <p:nvSpPr>
          <p:cNvPr id="79" name="Rectangle 78">
            <a:extLst>
              <a:ext uri="{FF2B5EF4-FFF2-40B4-BE49-F238E27FC236}">
                <a16:creationId xmlns:a16="http://schemas.microsoft.com/office/drawing/2014/main" id="{BE3DA378-AD3C-D331-B1BA-2B42B84CD35D}"/>
              </a:ext>
            </a:extLst>
          </p:cNvPr>
          <p:cNvSpPr/>
          <p:nvPr/>
        </p:nvSpPr>
        <p:spPr>
          <a:xfrm>
            <a:off x="1694757" y="1915305"/>
            <a:ext cx="160568" cy="22381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a:t>
            </a:r>
            <a:endParaRPr lang="en-US" dirty="0"/>
          </a:p>
        </p:txBody>
      </p:sp>
      <p:cxnSp>
        <p:nvCxnSpPr>
          <p:cNvPr id="80" name="Straight Connector 79">
            <a:extLst>
              <a:ext uri="{FF2B5EF4-FFF2-40B4-BE49-F238E27FC236}">
                <a16:creationId xmlns:a16="http://schemas.microsoft.com/office/drawing/2014/main" id="{9077B8E4-AA27-B94B-2A21-798F1363AE44}"/>
              </a:ext>
            </a:extLst>
          </p:cNvPr>
          <p:cNvCxnSpPr/>
          <p:nvPr/>
        </p:nvCxnSpPr>
        <p:spPr>
          <a:xfrm>
            <a:off x="1112673" y="2149411"/>
            <a:ext cx="762000" cy="0"/>
          </a:xfrm>
          <a:prstGeom prst="line">
            <a:avLst/>
          </a:prstGeom>
        </p:spPr>
        <p:style>
          <a:lnRef idx="1">
            <a:schemeClr val="dk1"/>
          </a:lnRef>
          <a:fillRef idx="0">
            <a:schemeClr val="dk1"/>
          </a:fillRef>
          <a:effectRef idx="0">
            <a:schemeClr val="dk1"/>
          </a:effectRef>
          <a:fontRef idx="minor">
            <a:schemeClr val="tx1"/>
          </a:fontRef>
        </p:style>
      </p:cxnSp>
      <p:sp>
        <p:nvSpPr>
          <p:cNvPr id="81" name="Rectangle 80">
            <a:extLst>
              <a:ext uri="{FF2B5EF4-FFF2-40B4-BE49-F238E27FC236}">
                <a16:creationId xmlns:a16="http://schemas.microsoft.com/office/drawing/2014/main" id="{4D9448FA-0D8F-5AD6-1D26-314B8D5EEEBB}"/>
              </a:ext>
            </a:extLst>
          </p:cNvPr>
          <p:cNvSpPr/>
          <p:nvPr/>
        </p:nvSpPr>
        <p:spPr>
          <a:xfrm>
            <a:off x="1495411" y="1910293"/>
            <a:ext cx="160568" cy="223813"/>
          </a:xfrm>
          <a:prstGeom prst="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a:t>
            </a:r>
            <a:endParaRPr lang="en-US" dirty="0"/>
          </a:p>
        </p:txBody>
      </p:sp>
      <p:sp>
        <p:nvSpPr>
          <p:cNvPr id="82" name="Rectangle 81">
            <a:extLst>
              <a:ext uri="{FF2B5EF4-FFF2-40B4-BE49-F238E27FC236}">
                <a16:creationId xmlns:a16="http://schemas.microsoft.com/office/drawing/2014/main" id="{52DC1D5C-9306-FABF-B899-02E1F166D15D}"/>
              </a:ext>
            </a:extLst>
          </p:cNvPr>
          <p:cNvSpPr/>
          <p:nvPr/>
        </p:nvSpPr>
        <p:spPr>
          <a:xfrm>
            <a:off x="1304293" y="1910293"/>
            <a:ext cx="160568" cy="223813"/>
          </a:xfrm>
          <a:prstGeom prst="rec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a:t>
            </a:r>
            <a:endParaRPr lang="en-US" dirty="0"/>
          </a:p>
        </p:txBody>
      </p:sp>
      <p:sp>
        <p:nvSpPr>
          <p:cNvPr id="83" name="Rectangle 82">
            <a:extLst>
              <a:ext uri="{FF2B5EF4-FFF2-40B4-BE49-F238E27FC236}">
                <a16:creationId xmlns:a16="http://schemas.microsoft.com/office/drawing/2014/main" id="{045DE5E6-F41B-6595-0E0E-7034E4A0E702}"/>
              </a:ext>
            </a:extLst>
          </p:cNvPr>
          <p:cNvSpPr/>
          <p:nvPr/>
        </p:nvSpPr>
        <p:spPr>
          <a:xfrm>
            <a:off x="1109337" y="1910293"/>
            <a:ext cx="160568" cy="223813"/>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a:t>
            </a:r>
            <a:endParaRPr lang="en-US" dirty="0"/>
          </a:p>
        </p:txBody>
      </p:sp>
      <p:sp>
        <p:nvSpPr>
          <p:cNvPr id="84" name="TextBox 83">
            <a:extLst>
              <a:ext uri="{FF2B5EF4-FFF2-40B4-BE49-F238E27FC236}">
                <a16:creationId xmlns:a16="http://schemas.microsoft.com/office/drawing/2014/main" id="{B2A4AA64-B9B7-9E66-F35E-33CA770A9B0F}"/>
              </a:ext>
            </a:extLst>
          </p:cNvPr>
          <p:cNvSpPr txBox="1"/>
          <p:nvPr/>
        </p:nvSpPr>
        <p:spPr>
          <a:xfrm>
            <a:off x="1205805" y="1742032"/>
            <a:ext cx="604653" cy="184666"/>
          </a:xfrm>
          <a:prstGeom prst="rect">
            <a:avLst/>
          </a:prstGeom>
          <a:noFill/>
        </p:spPr>
        <p:txBody>
          <a:bodyPr wrap="none" rtlCol="0">
            <a:spAutoFit/>
          </a:bodyPr>
          <a:lstStyle/>
          <a:p>
            <a:r>
              <a:rPr lang="en-US" sz="600" dirty="0"/>
              <a:t>Task Queue</a:t>
            </a:r>
          </a:p>
        </p:txBody>
      </p:sp>
      <p:cxnSp>
        <p:nvCxnSpPr>
          <p:cNvPr id="85" name="Straight Arrow Connector 84">
            <a:extLst>
              <a:ext uri="{FF2B5EF4-FFF2-40B4-BE49-F238E27FC236}">
                <a16:creationId xmlns:a16="http://schemas.microsoft.com/office/drawing/2014/main" id="{40D835FF-ADAF-A312-8126-41503004FB72}"/>
              </a:ext>
            </a:extLst>
          </p:cNvPr>
          <p:cNvCxnSpPr>
            <a:cxnSpLocks/>
          </p:cNvCxnSpPr>
          <p:nvPr/>
        </p:nvCxnSpPr>
        <p:spPr>
          <a:xfrm>
            <a:off x="506528" y="2027211"/>
            <a:ext cx="533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AF20767-05F9-9DC5-7A2B-49B5F2AADC65}"/>
              </a:ext>
            </a:extLst>
          </p:cNvPr>
          <p:cNvCxnSpPr>
            <a:cxnSpLocks/>
          </p:cNvCxnSpPr>
          <p:nvPr/>
        </p:nvCxnSpPr>
        <p:spPr>
          <a:xfrm flipV="1">
            <a:off x="1876215" y="2022200"/>
            <a:ext cx="650395" cy="35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091BA3D-0F99-0E62-709A-D286F70AB709}"/>
              </a:ext>
            </a:extLst>
          </p:cNvPr>
          <p:cNvSpPr txBox="1"/>
          <p:nvPr/>
        </p:nvSpPr>
        <p:spPr>
          <a:xfrm>
            <a:off x="1797881" y="1863106"/>
            <a:ext cx="780219" cy="184666"/>
          </a:xfrm>
          <a:prstGeom prst="rect">
            <a:avLst/>
          </a:prstGeom>
          <a:noFill/>
        </p:spPr>
        <p:txBody>
          <a:bodyPr wrap="square" rtlCol="0">
            <a:spAutoFit/>
          </a:bodyPr>
          <a:lstStyle/>
          <a:p>
            <a:pPr algn="ctr"/>
            <a:r>
              <a:rPr lang="en-US" sz="600" dirty="0"/>
              <a:t>Allocation</a:t>
            </a:r>
          </a:p>
        </p:txBody>
      </p:sp>
    </p:spTree>
    <p:extLst>
      <p:ext uri="{BB962C8B-B14F-4D97-AF65-F5344CB8AC3E}">
        <p14:creationId xmlns:p14="http://schemas.microsoft.com/office/powerpoint/2010/main" val="96372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descr="$PPTXTitle"/>
          <p:cNvSpPr txBox="1">
            <a:spLocks noGrp="1"/>
          </p:cNvSpPr>
          <p:nvPr>
            <p:ph type="title"/>
          </p:nvPr>
        </p:nvSpPr>
        <p:spPr>
          <a:xfrm>
            <a:off x="95300" y="194828"/>
            <a:ext cx="3550285" cy="232756"/>
          </a:xfrm>
          <a:prstGeom prst="rect">
            <a:avLst/>
          </a:prstGeom>
        </p:spPr>
        <p:txBody>
          <a:bodyPr vert="horz" wrap="square" lIns="0" tIns="17145" rIns="0" bIns="0" rtlCol="0">
            <a:spAutoFit/>
          </a:bodyPr>
          <a:lstStyle/>
          <a:p>
            <a:pPr marL="12700">
              <a:lnSpc>
                <a:spcPct val="100000"/>
              </a:lnSpc>
              <a:spcBef>
                <a:spcPts val="135"/>
              </a:spcBef>
            </a:pPr>
            <a:r>
              <a:rPr dirty="0">
                <a:solidFill>
                  <a:srgbClr val="BA0C2F"/>
                </a:solidFill>
              </a:rPr>
              <a:t>SEEB-GPU</a:t>
            </a:r>
            <a:r>
              <a:rPr lang="en-US" dirty="0">
                <a:solidFill>
                  <a:srgbClr val="BA0C2F"/>
                </a:solidFill>
              </a:rPr>
              <a:t>: Aggregation</a:t>
            </a:r>
            <a:endParaRPr dirty="0">
              <a:solidFill>
                <a:srgbClr val="BA0C2F"/>
              </a:solidFill>
            </a:endParaRPr>
          </a:p>
        </p:txBody>
      </p:sp>
      <p:grpSp>
        <p:nvGrpSpPr>
          <p:cNvPr id="4" name="object 4"/>
          <p:cNvGrpSpPr/>
          <p:nvPr/>
        </p:nvGrpSpPr>
        <p:grpSpPr>
          <a:xfrm>
            <a:off x="3602223" y="1190174"/>
            <a:ext cx="600710" cy="157480"/>
            <a:chOff x="3602223" y="1190174"/>
            <a:chExt cx="600710" cy="157480"/>
          </a:xfrm>
        </p:grpSpPr>
        <p:sp>
          <p:nvSpPr>
            <p:cNvPr id="5" name="object 5"/>
            <p:cNvSpPr/>
            <p:nvPr/>
          </p:nvSpPr>
          <p:spPr>
            <a:xfrm>
              <a:off x="3602223" y="1190174"/>
              <a:ext cx="600710" cy="60325"/>
            </a:xfrm>
            <a:custGeom>
              <a:avLst/>
              <a:gdLst/>
              <a:ahLst/>
              <a:cxnLst/>
              <a:rect l="l" t="t" r="r" b="b"/>
              <a:pathLst>
                <a:path w="600710" h="60325">
                  <a:moveTo>
                    <a:pt x="540463" y="0"/>
                  </a:moveTo>
                  <a:lnTo>
                    <a:pt x="540345" y="20145"/>
                  </a:lnTo>
                  <a:lnTo>
                    <a:pt x="540228" y="40232"/>
                  </a:lnTo>
                  <a:lnTo>
                    <a:pt x="540111" y="60260"/>
                  </a:lnTo>
                  <a:lnTo>
                    <a:pt x="580759" y="40232"/>
                  </a:lnTo>
                  <a:lnTo>
                    <a:pt x="550272" y="40232"/>
                  </a:lnTo>
                  <a:lnTo>
                    <a:pt x="550389" y="20145"/>
                  </a:lnTo>
                  <a:lnTo>
                    <a:pt x="580172" y="20145"/>
                  </a:lnTo>
                  <a:lnTo>
                    <a:pt x="540463" y="0"/>
                  </a:lnTo>
                  <a:close/>
                </a:path>
                <a:path w="600710" h="60325">
                  <a:moveTo>
                    <a:pt x="117" y="16932"/>
                  </a:moveTo>
                  <a:lnTo>
                    <a:pt x="0" y="37018"/>
                  </a:lnTo>
                  <a:lnTo>
                    <a:pt x="550272" y="40232"/>
                  </a:lnTo>
                  <a:lnTo>
                    <a:pt x="540228" y="40232"/>
                  </a:lnTo>
                  <a:lnTo>
                    <a:pt x="540345" y="20145"/>
                  </a:lnTo>
                  <a:lnTo>
                    <a:pt x="550389" y="20145"/>
                  </a:lnTo>
                  <a:lnTo>
                    <a:pt x="117" y="16932"/>
                  </a:lnTo>
                  <a:close/>
                </a:path>
                <a:path w="600710" h="60325">
                  <a:moveTo>
                    <a:pt x="580172" y="20145"/>
                  </a:moveTo>
                  <a:lnTo>
                    <a:pt x="550389" y="20145"/>
                  </a:lnTo>
                  <a:lnTo>
                    <a:pt x="550272" y="40232"/>
                  </a:lnTo>
                  <a:lnTo>
                    <a:pt x="580759" y="40232"/>
                  </a:lnTo>
                  <a:lnTo>
                    <a:pt x="600547" y="30482"/>
                  </a:lnTo>
                  <a:lnTo>
                    <a:pt x="580172" y="20145"/>
                  </a:lnTo>
                  <a:close/>
                </a:path>
              </a:pathLst>
            </a:custGeom>
            <a:solidFill>
              <a:srgbClr val="156082"/>
            </a:solidFill>
          </p:spPr>
          <p:txBody>
            <a:bodyPr wrap="square" lIns="0" tIns="0" rIns="0" bIns="0" rtlCol="0"/>
            <a:lstStyle/>
            <a:p>
              <a:endParaRPr/>
            </a:p>
          </p:txBody>
        </p:sp>
        <p:sp>
          <p:nvSpPr>
            <p:cNvPr id="6" name="object 6"/>
            <p:cNvSpPr/>
            <p:nvPr/>
          </p:nvSpPr>
          <p:spPr>
            <a:xfrm>
              <a:off x="3825065" y="1250020"/>
              <a:ext cx="109855" cy="92075"/>
            </a:xfrm>
            <a:custGeom>
              <a:avLst/>
              <a:gdLst/>
              <a:ahLst/>
              <a:cxnLst/>
              <a:rect l="l" t="t" r="r" b="b"/>
              <a:pathLst>
                <a:path w="109854" h="92075">
                  <a:moveTo>
                    <a:pt x="109566" y="0"/>
                  </a:moveTo>
                  <a:lnTo>
                    <a:pt x="0" y="0"/>
                  </a:lnTo>
                  <a:lnTo>
                    <a:pt x="0" y="92035"/>
                  </a:lnTo>
                  <a:lnTo>
                    <a:pt x="109566" y="92035"/>
                  </a:lnTo>
                  <a:lnTo>
                    <a:pt x="109566" y="0"/>
                  </a:lnTo>
                  <a:close/>
                </a:path>
              </a:pathLst>
            </a:custGeom>
            <a:solidFill>
              <a:srgbClr val="D86ECC"/>
            </a:solidFill>
          </p:spPr>
          <p:txBody>
            <a:bodyPr wrap="square" lIns="0" tIns="0" rIns="0" bIns="0" rtlCol="0"/>
            <a:lstStyle/>
            <a:p>
              <a:endParaRPr/>
            </a:p>
          </p:txBody>
        </p:sp>
        <p:sp>
          <p:nvSpPr>
            <p:cNvPr id="7" name="object 7"/>
            <p:cNvSpPr/>
            <p:nvPr/>
          </p:nvSpPr>
          <p:spPr>
            <a:xfrm>
              <a:off x="3825065" y="1250020"/>
              <a:ext cx="109855" cy="92075"/>
            </a:xfrm>
            <a:custGeom>
              <a:avLst/>
              <a:gdLst/>
              <a:ahLst/>
              <a:cxnLst/>
              <a:rect l="l" t="t" r="r" b="b"/>
              <a:pathLst>
                <a:path w="109854" h="92075">
                  <a:moveTo>
                    <a:pt x="0" y="0"/>
                  </a:moveTo>
                  <a:lnTo>
                    <a:pt x="109565" y="0"/>
                  </a:lnTo>
                  <a:lnTo>
                    <a:pt x="109565" y="92035"/>
                  </a:lnTo>
                  <a:lnTo>
                    <a:pt x="0" y="92035"/>
                  </a:lnTo>
                  <a:lnTo>
                    <a:pt x="0" y="0"/>
                  </a:lnTo>
                  <a:close/>
                </a:path>
              </a:pathLst>
            </a:custGeom>
            <a:ln w="10043">
              <a:solidFill>
                <a:srgbClr val="042433"/>
              </a:solidFill>
            </a:ln>
          </p:spPr>
          <p:txBody>
            <a:bodyPr wrap="square" lIns="0" tIns="0" rIns="0" bIns="0" rtlCol="0"/>
            <a:lstStyle/>
            <a:p>
              <a:endParaRPr/>
            </a:p>
          </p:txBody>
        </p:sp>
      </p:grpSp>
      <p:sp>
        <p:nvSpPr>
          <p:cNvPr id="8" name="object 8"/>
          <p:cNvSpPr txBox="1"/>
          <p:nvPr/>
        </p:nvSpPr>
        <p:spPr>
          <a:xfrm>
            <a:off x="2781425" y="688273"/>
            <a:ext cx="901700" cy="393700"/>
          </a:xfrm>
          <a:prstGeom prst="rect">
            <a:avLst/>
          </a:prstGeom>
        </p:spPr>
        <p:txBody>
          <a:bodyPr vert="horz" wrap="square" lIns="0" tIns="13335" rIns="0" bIns="0" rtlCol="0">
            <a:spAutoFit/>
          </a:bodyPr>
          <a:lstStyle/>
          <a:p>
            <a:pPr marL="73025" marR="5080" indent="-60960">
              <a:lnSpc>
                <a:spcPct val="100000"/>
              </a:lnSpc>
              <a:spcBef>
                <a:spcPts val="105"/>
              </a:spcBef>
            </a:pPr>
            <a:r>
              <a:rPr sz="1200" dirty="0">
                <a:latin typeface="Calibri"/>
                <a:cs typeface="Calibri"/>
              </a:rPr>
              <a:t>Input</a:t>
            </a:r>
            <a:r>
              <a:rPr sz="1200" spc="25" dirty="0">
                <a:latin typeface="Calibri"/>
                <a:cs typeface="Calibri"/>
              </a:rPr>
              <a:t> </a:t>
            </a:r>
            <a:r>
              <a:rPr sz="1200" spc="-10" dirty="0">
                <a:latin typeface="Calibri"/>
                <a:cs typeface="Calibri"/>
              </a:rPr>
              <a:t>Request Aggregation</a:t>
            </a:r>
            <a:endParaRPr sz="1200">
              <a:latin typeface="Calibri"/>
              <a:cs typeface="Calibri"/>
            </a:endParaRPr>
          </a:p>
        </p:txBody>
      </p:sp>
      <p:grpSp>
        <p:nvGrpSpPr>
          <p:cNvPr id="9" name="object 9"/>
          <p:cNvGrpSpPr/>
          <p:nvPr/>
        </p:nvGrpSpPr>
        <p:grpSpPr>
          <a:xfrm>
            <a:off x="1499666" y="819304"/>
            <a:ext cx="1003300" cy="654050"/>
            <a:chOff x="1499666" y="819304"/>
            <a:chExt cx="1003300" cy="654050"/>
          </a:xfrm>
        </p:grpSpPr>
        <p:sp>
          <p:nvSpPr>
            <p:cNvPr id="10" name="object 10"/>
            <p:cNvSpPr/>
            <p:nvPr/>
          </p:nvSpPr>
          <p:spPr>
            <a:xfrm>
              <a:off x="1506651" y="854122"/>
              <a:ext cx="989330" cy="295275"/>
            </a:xfrm>
            <a:custGeom>
              <a:avLst/>
              <a:gdLst/>
              <a:ahLst/>
              <a:cxnLst/>
              <a:rect l="l" t="t" r="r" b="b"/>
              <a:pathLst>
                <a:path w="989330" h="295275">
                  <a:moveTo>
                    <a:pt x="0" y="0"/>
                  </a:moveTo>
                  <a:lnTo>
                    <a:pt x="989014" y="0"/>
                  </a:lnTo>
                  <a:lnTo>
                    <a:pt x="989014" y="295097"/>
                  </a:lnTo>
                  <a:lnTo>
                    <a:pt x="0" y="295097"/>
                  </a:lnTo>
                  <a:lnTo>
                    <a:pt x="0" y="0"/>
                  </a:lnTo>
                  <a:close/>
                </a:path>
              </a:pathLst>
            </a:custGeom>
            <a:ln w="13391">
              <a:solidFill>
                <a:srgbClr val="042433"/>
              </a:solidFill>
            </a:ln>
          </p:spPr>
          <p:txBody>
            <a:bodyPr wrap="square" lIns="0" tIns="0" rIns="0" bIns="0" rtlCol="0"/>
            <a:lstStyle/>
            <a:p>
              <a:endParaRPr/>
            </a:p>
          </p:txBody>
        </p:sp>
        <p:sp>
          <p:nvSpPr>
            <p:cNvPr id="11" name="object 11"/>
            <p:cNvSpPr/>
            <p:nvPr/>
          </p:nvSpPr>
          <p:spPr>
            <a:xfrm>
              <a:off x="2035489" y="1374195"/>
              <a:ext cx="109855" cy="93980"/>
            </a:xfrm>
            <a:custGeom>
              <a:avLst/>
              <a:gdLst/>
              <a:ahLst/>
              <a:cxnLst/>
              <a:rect l="l" t="t" r="r" b="b"/>
              <a:pathLst>
                <a:path w="109855" h="93980">
                  <a:moveTo>
                    <a:pt x="109565" y="0"/>
                  </a:moveTo>
                  <a:lnTo>
                    <a:pt x="0" y="0"/>
                  </a:lnTo>
                  <a:lnTo>
                    <a:pt x="0" y="93496"/>
                  </a:lnTo>
                  <a:lnTo>
                    <a:pt x="109565" y="93496"/>
                  </a:lnTo>
                  <a:lnTo>
                    <a:pt x="109565" y="0"/>
                  </a:lnTo>
                  <a:close/>
                </a:path>
              </a:pathLst>
            </a:custGeom>
            <a:solidFill>
              <a:srgbClr val="8ED973"/>
            </a:solidFill>
          </p:spPr>
          <p:txBody>
            <a:bodyPr wrap="square" lIns="0" tIns="0" rIns="0" bIns="0" rtlCol="0"/>
            <a:lstStyle/>
            <a:p>
              <a:endParaRPr/>
            </a:p>
          </p:txBody>
        </p:sp>
        <p:sp>
          <p:nvSpPr>
            <p:cNvPr id="12" name="object 12"/>
            <p:cNvSpPr/>
            <p:nvPr/>
          </p:nvSpPr>
          <p:spPr>
            <a:xfrm>
              <a:off x="2035489" y="1374195"/>
              <a:ext cx="109855" cy="93980"/>
            </a:xfrm>
            <a:custGeom>
              <a:avLst/>
              <a:gdLst/>
              <a:ahLst/>
              <a:cxnLst/>
              <a:rect l="l" t="t" r="r" b="b"/>
              <a:pathLst>
                <a:path w="109855" h="93980">
                  <a:moveTo>
                    <a:pt x="0" y="0"/>
                  </a:moveTo>
                  <a:lnTo>
                    <a:pt x="109565" y="0"/>
                  </a:lnTo>
                  <a:lnTo>
                    <a:pt x="109565" y="93496"/>
                  </a:lnTo>
                  <a:lnTo>
                    <a:pt x="0" y="93496"/>
                  </a:lnTo>
                  <a:lnTo>
                    <a:pt x="0" y="0"/>
                  </a:lnTo>
                  <a:close/>
                </a:path>
              </a:pathLst>
            </a:custGeom>
            <a:ln w="10043">
              <a:solidFill>
                <a:srgbClr val="042433"/>
              </a:solidFill>
            </a:ln>
          </p:spPr>
          <p:txBody>
            <a:bodyPr wrap="square" lIns="0" tIns="0" rIns="0" bIns="0" rtlCol="0"/>
            <a:lstStyle/>
            <a:p>
              <a:endParaRPr/>
            </a:p>
          </p:txBody>
        </p:sp>
        <p:sp>
          <p:nvSpPr>
            <p:cNvPr id="13" name="object 13"/>
            <p:cNvSpPr/>
            <p:nvPr/>
          </p:nvSpPr>
          <p:spPr>
            <a:xfrm>
              <a:off x="1877713" y="1374195"/>
              <a:ext cx="109855" cy="93980"/>
            </a:xfrm>
            <a:custGeom>
              <a:avLst/>
              <a:gdLst/>
              <a:ahLst/>
              <a:cxnLst/>
              <a:rect l="l" t="t" r="r" b="b"/>
              <a:pathLst>
                <a:path w="109855" h="93980">
                  <a:moveTo>
                    <a:pt x="109566" y="0"/>
                  </a:moveTo>
                  <a:lnTo>
                    <a:pt x="0" y="0"/>
                  </a:lnTo>
                  <a:lnTo>
                    <a:pt x="0" y="93496"/>
                  </a:lnTo>
                  <a:lnTo>
                    <a:pt x="109566" y="93496"/>
                  </a:lnTo>
                  <a:lnTo>
                    <a:pt x="109566" y="0"/>
                  </a:lnTo>
                  <a:close/>
                </a:path>
              </a:pathLst>
            </a:custGeom>
            <a:solidFill>
              <a:srgbClr val="8ED973"/>
            </a:solidFill>
          </p:spPr>
          <p:txBody>
            <a:bodyPr wrap="square" lIns="0" tIns="0" rIns="0" bIns="0" rtlCol="0"/>
            <a:lstStyle/>
            <a:p>
              <a:endParaRPr/>
            </a:p>
          </p:txBody>
        </p:sp>
        <p:sp>
          <p:nvSpPr>
            <p:cNvPr id="14" name="object 14"/>
            <p:cNvSpPr/>
            <p:nvPr/>
          </p:nvSpPr>
          <p:spPr>
            <a:xfrm>
              <a:off x="1877713" y="1374195"/>
              <a:ext cx="109855" cy="93980"/>
            </a:xfrm>
            <a:custGeom>
              <a:avLst/>
              <a:gdLst/>
              <a:ahLst/>
              <a:cxnLst/>
              <a:rect l="l" t="t" r="r" b="b"/>
              <a:pathLst>
                <a:path w="109855" h="93980">
                  <a:moveTo>
                    <a:pt x="0" y="0"/>
                  </a:moveTo>
                  <a:lnTo>
                    <a:pt x="109566" y="0"/>
                  </a:lnTo>
                  <a:lnTo>
                    <a:pt x="109566" y="93496"/>
                  </a:lnTo>
                  <a:lnTo>
                    <a:pt x="0" y="93496"/>
                  </a:lnTo>
                  <a:lnTo>
                    <a:pt x="0" y="0"/>
                  </a:lnTo>
                  <a:close/>
                </a:path>
              </a:pathLst>
            </a:custGeom>
            <a:ln w="10043">
              <a:solidFill>
                <a:srgbClr val="042433"/>
              </a:solidFill>
            </a:ln>
          </p:spPr>
          <p:txBody>
            <a:bodyPr wrap="square" lIns="0" tIns="0" rIns="0" bIns="0" rtlCol="0"/>
            <a:lstStyle/>
            <a:p>
              <a:endParaRPr/>
            </a:p>
          </p:txBody>
        </p:sp>
        <p:sp>
          <p:nvSpPr>
            <p:cNvPr id="15" name="object 15"/>
            <p:cNvSpPr/>
            <p:nvPr/>
          </p:nvSpPr>
          <p:spPr>
            <a:xfrm>
              <a:off x="1559242" y="1374195"/>
              <a:ext cx="109855" cy="93980"/>
            </a:xfrm>
            <a:custGeom>
              <a:avLst/>
              <a:gdLst/>
              <a:ahLst/>
              <a:cxnLst/>
              <a:rect l="l" t="t" r="r" b="b"/>
              <a:pathLst>
                <a:path w="109855" h="93980">
                  <a:moveTo>
                    <a:pt x="109565" y="0"/>
                  </a:moveTo>
                  <a:lnTo>
                    <a:pt x="0" y="0"/>
                  </a:lnTo>
                  <a:lnTo>
                    <a:pt x="0" y="93496"/>
                  </a:lnTo>
                  <a:lnTo>
                    <a:pt x="109565" y="93496"/>
                  </a:lnTo>
                  <a:lnTo>
                    <a:pt x="109565" y="0"/>
                  </a:lnTo>
                  <a:close/>
                </a:path>
              </a:pathLst>
            </a:custGeom>
            <a:solidFill>
              <a:srgbClr val="D86ECC"/>
            </a:solidFill>
          </p:spPr>
          <p:txBody>
            <a:bodyPr wrap="square" lIns="0" tIns="0" rIns="0" bIns="0" rtlCol="0"/>
            <a:lstStyle/>
            <a:p>
              <a:endParaRPr/>
            </a:p>
          </p:txBody>
        </p:sp>
        <p:sp>
          <p:nvSpPr>
            <p:cNvPr id="16" name="object 16"/>
            <p:cNvSpPr/>
            <p:nvPr/>
          </p:nvSpPr>
          <p:spPr>
            <a:xfrm>
              <a:off x="1559242" y="1374195"/>
              <a:ext cx="109855" cy="93980"/>
            </a:xfrm>
            <a:custGeom>
              <a:avLst/>
              <a:gdLst/>
              <a:ahLst/>
              <a:cxnLst/>
              <a:rect l="l" t="t" r="r" b="b"/>
              <a:pathLst>
                <a:path w="109855" h="93980">
                  <a:moveTo>
                    <a:pt x="0" y="0"/>
                  </a:moveTo>
                  <a:lnTo>
                    <a:pt x="109565" y="0"/>
                  </a:lnTo>
                  <a:lnTo>
                    <a:pt x="109565" y="93496"/>
                  </a:lnTo>
                  <a:lnTo>
                    <a:pt x="0" y="93496"/>
                  </a:lnTo>
                  <a:lnTo>
                    <a:pt x="0" y="0"/>
                  </a:lnTo>
                  <a:close/>
                </a:path>
              </a:pathLst>
            </a:custGeom>
            <a:ln w="10043">
              <a:solidFill>
                <a:srgbClr val="042433"/>
              </a:solidFill>
            </a:ln>
          </p:spPr>
          <p:txBody>
            <a:bodyPr wrap="square" lIns="0" tIns="0" rIns="0" bIns="0" rtlCol="0"/>
            <a:lstStyle/>
            <a:p>
              <a:endParaRPr/>
            </a:p>
          </p:txBody>
        </p:sp>
        <p:sp>
          <p:nvSpPr>
            <p:cNvPr id="17" name="object 17"/>
            <p:cNvSpPr/>
            <p:nvPr/>
          </p:nvSpPr>
          <p:spPr>
            <a:xfrm>
              <a:off x="1719939" y="1374195"/>
              <a:ext cx="109855" cy="93980"/>
            </a:xfrm>
            <a:custGeom>
              <a:avLst/>
              <a:gdLst/>
              <a:ahLst/>
              <a:cxnLst/>
              <a:rect l="l" t="t" r="r" b="b"/>
              <a:pathLst>
                <a:path w="109855" h="93980">
                  <a:moveTo>
                    <a:pt x="109565" y="0"/>
                  </a:moveTo>
                  <a:lnTo>
                    <a:pt x="0" y="0"/>
                  </a:lnTo>
                  <a:lnTo>
                    <a:pt x="0" y="93496"/>
                  </a:lnTo>
                  <a:lnTo>
                    <a:pt x="109565" y="93496"/>
                  </a:lnTo>
                  <a:lnTo>
                    <a:pt x="109565" y="0"/>
                  </a:lnTo>
                  <a:close/>
                </a:path>
              </a:pathLst>
            </a:custGeom>
            <a:solidFill>
              <a:srgbClr val="D86ECC"/>
            </a:solidFill>
          </p:spPr>
          <p:txBody>
            <a:bodyPr wrap="square" lIns="0" tIns="0" rIns="0" bIns="0" rtlCol="0"/>
            <a:lstStyle/>
            <a:p>
              <a:endParaRPr/>
            </a:p>
          </p:txBody>
        </p:sp>
        <p:sp>
          <p:nvSpPr>
            <p:cNvPr id="18" name="object 18"/>
            <p:cNvSpPr/>
            <p:nvPr/>
          </p:nvSpPr>
          <p:spPr>
            <a:xfrm>
              <a:off x="1719939" y="1374195"/>
              <a:ext cx="109855" cy="93980"/>
            </a:xfrm>
            <a:custGeom>
              <a:avLst/>
              <a:gdLst/>
              <a:ahLst/>
              <a:cxnLst/>
              <a:rect l="l" t="t" r="r" b="b"/>
              <a:pathLst>
                <a:path w="109855" h="93980">
                  <a:moveTo>
                    <a:pt x="0" y="0"/>
                  </a:moveTo>
                  <a:lnTo>
                    <a:pt x="109565" y="0"/>
                  </a:lnTo>
                  <a:lnTo>
                    <a:pt x="109565" y="93496"/>
                  </a:lnTo>
                  <a:lnTo>
                    <a:pt x="0" y="93496"/>
                  </a:lnTo>
                  <a:lnTo>
                    <a:pt x="0" y="0"/>
                  </a:lnTo>
                  <a:close/>
                </a:path>
              </a:pathLst>
            </a:custGeom>
            <a:ln w="10043">
              <a:solidFill>
                <a:srgbClr val="042433"/>
              </a:solidFill>
            </a:ln>
          </p:spPr>
          <p:txBody>
            <a:bodyPr wrap="square" lIns="0" tIns="0" rIns="0" bIns="0" rtlCol="0"/>
            <a:lstStyle/>
            <a:p>
              <a:endParaRPr/>
            </a:p>
          </p:txBody>
        </p:sp>
        <p:sp>
          <p:nvSpPr>
            <p:cNvPr id="19" name="object 19"/>
            <p:cNvSpPr/>
            <p:nvPr/>
          </p:nvSpPr>
          <p:spPr>
            <a:xfrm>
              <a:off x="2179385" y="1402682"/>
              <a:ext cx="33655" cy="40005"/>
            </a:xfrm>
            <a:custGeom>
              <a:avLst/>
              <a:gdLst/>
              <a:ahLst/>
              <a:cxnLst/>
              <a:rect l="l" t="t" r="r" b="b"/>
              <a:pathLst>
                <a:path w="33655" h="40005">
                  <a:moveTo>
                    <a:pt x="16800" y="0"/>
                  </a:moveTo>
                  <a:lnTo>
                    <a:pt x="10260" y="1549"/>
                  </a:lnTo>
                  <a:lnTo>
                    <a:pt x="4920" y="5776"/>
                  </a:lnTo>
                  <a:lnTo>
                    <a:pt x="1320" y="12045"/>
                  </a:lnTo>
                  <a:lnTo>
                    <a:pt x="0" y="19721"/>
                  </a:lnTo>
                  <a:lnTo>
                    <a:pt x="1320" y="27398"/>
                  </a:lnTo>
                  <a:lnTo>
                    <a:pt x="4920" y="33667"/>
                  </a:lnTo>
                  <a:lnTo>
                    <a:pt x="10260" y="37893"/>
                  </a:lnTo>
                  <a:lnTo>
                    <a:pt x="16800" y="39443"/>
                  </a:lnTo>
                  <a:lnTo>
                    <a:pt x="23339" y="37893"/>
                  </a:lnTo>
                  <a:lnTo>
                    <a:pt x="28679" y="33667"/>
                  </a:lnTo>
                  <a:lnTo>
                    <a:pt x="32280" y="27398"/>
                  </a:lnTo>
                  <a:lnTo>
                    <a:pt x="33600" y="19721"/>
                  </a:lnTo>
                  <a:lnTo>
                    <a:pt x="32280" y="12045"/>
                  </a:lnTo>
                  <a:lnTo>
                    <a:pt x="28679" y="5776"/>
                  </a:lnTo>
                  <a:lnTo>
                    <a:pt x="23339" y="1549"/>
                  </a:lnTo>
                  <a:lnTo>
                    <a:pt x="16800" y="0"/>
                  </a:lnTo>
                  <a:close/>
                </a:path>
              </a:pathLst>
            </a:custGeom>
            <a:solidFill>
              <a:srgbClr val="000000"/>
            </a:solidFill>
          </p:spPr>
          <p:txBody>
            <a:bodyPr wrap="square" lIns="0" tIns="0" rIns="0" bIns="0" rtlCol="0"/>
            <a:lstStyle/>
            <a:p>
              <a:endParaRPr/>
            </a:p>
          </p:txBody>
        </p:sp>
        <p:pic>
          <p:nvPicPr>
            <p:cNvPr id="20" name="object 20"/>
            <p:cNvPicPr/>
            <p:nvPr/>
          </p:nvPicPr>
          <p:blipFill>
            <a:blip r:embed="rId2" cstate="print"/>
            <a:stretch>
              <a:fillRect/>
            </a:stretch>
          </p:blipFill>
          <p:spPr>
            <a:xfrm>
              <a:off x="2256568" y="873357"/>
              <a:ext cx="204522" cy="236662"/>
            </a:xfrm>
            <a:prstGeom prst="rect">
              <a:avLst/>
            </a:prstGeom>
          </p:spPr>
        </p:pic>
        <p:pic>
          <p:nvPicPr>
            <p:cNvPr id="21" name="object 21"/>
            <p:cNvPicPr/>
            <p:nvPr/>
          </p:nvPicPr>
          <p:blipFill>
            <a:blip r:embed="rId3" cstate="print"/>
            <a:stretch>
              <a:fillRect/>
            </a:stretch>
          </p:blipFill>
          <p:spPr>
            <a:xfrm>
              <a:off x="1521746" y="819304"/>
              <a:ext cx="309706" cy="309706"/>
            </a:xfrm>
            <a:prstGeom prst="rect">
              <a:avLst/>
            </a:prstGeom>
          </p:spPr>
        </p:pic>
        <p:pic>
          <p:nvPicPr>
            <p:cNvPr id="22" name="object 22"/>
            <p:cNvPicPr/>
            <p:nvPr/>
          </p:nvPicPr>
          <p:blipFill>
            <a:blip r:embed="rId4" cstate="print"/>
            <a:stretch>
              <a:fillRect/>
            </a:stretch>
          </p:blipFill>
          <p:spPr>
            <a:xfrm>
              <a:off x="1920566" y="873356"/>
              <a:ext cx="222053" cy="223514"/>
            </a:xfrm>
            <a:prstGeom prst="rect">
              <a:avLst/>
            </a:prstGeom>
          </p:spPr>
        </p:pic>
      </p:grpSp>
      <p:grpSp>
        <p:nvGrpSpPr>
          <p:cNvPr id="23" name="object 23"/>
          <p:cNvGrpSpPr/>
          <p:nvPr/>
        </p:nvGrpSpPr>
        <p:grpSpPr>
          <a:xfrm>
            <a:off x="2261285" y="1367712"/>
            <a:ext cx="1254760" cy="325755"/>
            <a:chOff x="2261285" y="1367712"/>
            <a:chExt cx="1254760" cy="325755"/>
          </a:xfrm>
        </p:grpSpPr>
        <p:sp>
          <p:nvSpPr>
            <p:cNvPr id="24" name="object 24"/>
            <p:cNvSpPr/>
            <p:nvPr/>
          </p:nvSpPr>
          <p:spPr>
            <a:xfrm>
              <a:off x="2570901" y="1387160"/>
              <a:ext cx="206375" cy="60325"/>
            </a:xfrm>
            <a:custGeom>
              <a:avLst/>
              <a:gdLst/>
              <a:ahLst/>
              <a:cxnLst/>
              <a:rect l="l" t="t" r="r" b="b"/>
              <a:pathLst>
                <a:path w="206375" h="60325">
                  <a:moveTo>
                    <a:pt x="145648" y="0"/>
                  </a:moveTo>
                  <a:lnTo>
                    <a:pt x="145648" y="60261"/>
                  </a:lnTo>
                  <a:lnTo>
                    <a:pt x="185822" y="40174"/>
                  </a:lnTo>
                  <a:lnTo>
                    <a:pt x="155691" y="40174"/>
                  </a:lnTo>
                  <a:lnTo>
                    <a:pt x="155691" y="20087"/>
                  </a:lnTo>
                  <a:lnTo>
                    <a:pt x="185822" y="20087"/>
                  </a:lnTo>
                  <a:lnTo>
                    <a:pt x="145648" y="0"/>
                  </a:lnTo>
                  <a:close/>
                </a:path>
                <a:path w="206375" h="60325">
                  <a:moveTo>
                    <a:pt x="145648" y="20087"/>
                  </a:moveTo>
                  <a:lnTo>
                    <a:pt x="0" y="20087"/>
                  </a:lnTo>
                  <a:lnTo>
                    <a:pt x="0" y="40174"/>
                  </a:lnTo>
                  <a:lnTo>
                    <a:pt x="145648" y="40174"/>
                  </a:lnTo>
                  <a:lnTo>
                    <a:pt x="145648" y="20087"/>
                  </a:lnTo>
                  <a:close/>
                </a:path>
                <a:path w="206375" h="60325">
                  <a:moveTo>
                    <a:pt x="185822" y="20087"/>
                  </a:moveTo>
                  <a:lnTo>
                    <a:pt x="155691" y="20087"/>
                  </a:lnTo>
                  <a:lnTo>
                    <a:pt x="155691" y="40174"/>
                  </a:lnTo>
                  <a:lnTo>
                    <a:pt x="185822" y="40174"/>
                  </a:lnTo>
                  <a:lnTo>
                    <a:pt x="205909" y="30130"/>
                  </a:lnTo>
                  <a:lnTo>
                    <a:pt x="185822" y="20087"/>
                  </a:lnTo>
                  <a:close/>
                </a:path>
              </a:pathLst>
            </a:custGeom>
            <a:solidFill>
              <a:srgbClr val="156082"/>
            </a:solidFill>
          </p:spPr>
          <p:txBody>
            <a:bodyPr wrap="square" lIns="0" tIns="0" rIns="0" bIns="0" rtlCol="0"/>
            <a:lstStyle/>
            <a:p>
              <a:endParaRPr/>
            </a:p>
          </p:txBody>
        </p:sp>
        <p:sp>
          <p:nvSpPr>
            <p:cNvPr id="25" name="object 25"/>
            <p:cNvSpPr/>
            <p:nvPr/>
          </p:nvSpPr>
          <p:spPr>
            <a:xfrm>
              <a:off x="3114347" y="1449430"/>
              <a:ext cx="33655" cy="38100"/>
            </a:xfrm>
            <a:custGeom>
              <a:avLst/>
              <a:gdLst/>
              <a:ahLst/>
              <a:cxnLst/>
              <a:rect l="l" t="t" r="r" b="b"/>
              <a:pathLst>
                <a:path w="33655" h="38100">
                  <a:moveTo>
                    <a:pt x="26078" y="0"/>
                  </a:moveTo>
                  <a:lnTo>
                    <a:pt x="7521" y="0"/>
                  </a:lnTo>
                  <a:lnTo>
                    <a:pt x="0" y="8502"/>
                  </a:lnTo>
                  <a:lnTo>
                    <a:pt x="0" y="18991"/>
                  </a:lnTo>
                  <a:lnTo>
                    <a:pt x="0" y="29480"/>
                  </a:lnTo>
                  <a:lnTo>
                    <a:pt x="7521" y="37983"/>
                  </a:lnTo>
                  <a:lnTo>
                    <a:pt x="26078" y="37983"/>
                  </a:lnTo>
                  <a:lnTo>
                    <a:pt x="33600" y="29480"/>
                  </a:lnTo>
                  <a:lnTo>
                    <a:pt x="33600" y="8502"/>
                  </a:lnTo>
                  <a:lnTo>
                    <a:pt x="26078" y="0"/>
                  </a:lnTo>
                  <a:close/>
                </a:path>
              </a:pathLst>
            </a:custGeom>
            <a:solidFill>
              <a:srgbClr val="000000"/>
            </a:solidFill>
          </p:spPr>
          <p:txBody>
            <a:bodyPr wrap="square" lIns="0" tIns="0" rIns="0" bIns="0" rtlCol="0"/>
            <a:lstStyle/>
            <a:p>
              <a:endParaRPr/>
            </a:p>
          </p:txBody>
        </p:sp>
        <p:sp>
          <p:nvSpPr>
            <p:cNvPr id="26" name="object 26"/>
            <p:cNvSpPr/>
            <p:nvPr/>
          </p:nvSpPr>
          <p:spPr>
            <a:xfrm>
              <a:off x="2266307" y="1372734"/>
              <a:ext cx="109855" cy="93980"/>
            </a:xfrm>
            <a:custGeom>
              <a:avLst/>
              <a:gdLst/>
              <a:ahLst/>
              <a:cxnLst/>
              <a:rect l="l" t="t" r="r" b="b"/>
              <a:pathLst>
                <a:path w="109855" h="93980">
                  <a:moveTo>
                    <a:pt x="109566" y="0"/>
                  </a:moveTo>
                  <a:lnTo>
                    <a:pt x="0" y="0"/>
                  </a:lnTo>
                  <a:lnTo>
                    <a:pt x="0" y="93496"/>
                  </a:lnTo>
                  <a:lnTo>
                    <a:pt x="109566" y="93496"/>
                  </a:lnTo>
                  <a:lnTo>
                    <a:pt x="109566" y="0"/>
                  </a:lnTo>
                  <a:close/>
                </a:path>
              </a:pathLst>
            </a:custGeom>
            <a:solidFill>
              <a:srgbClr val="8ED973"/>
            </a:solidFill>
          </p:spPr>
          <p:txBody>
            <a:bodyPr wrap="square" lIns="0" tIns="0" rIns="0" bIns="0" rtlCol="0"/>
            <a:lstStyle/>
            <a:p>
              <a:endParaRPr/>
            </a:p>
          </p:txBody>
        </p:sp>
        <p:sp>
          <p:nvSpPr>
            <p:cNvPr id="27" name="object 27"/>
            <p:cNvSpPr/>
            <p:nvPr/>
          </p:nvSpPr>
          <p:spPr>
            <a:xfrm>
              <a:off x="2266307" y="1372734"/>
              <a:ext cx="109855" cy="93980"/>
            </a:xfrm>
            <a:custGeom>
              <a:avLst/>
              <a:gdLst/>
              <a:ahLst/>
              <a:cxnLst/>
              <a:rect l="l" t="t" r="r" b="b"/>
              <a:pathLst>
                <a:path w="109855" h="93980">
                  <a:moveTo>
                    <a:pt x="0" y="0"/>
                  </a:moveTo>
                  <a:lnTo>
                    <a:pt x="109565" y="0"/>
                  </a:lnTo>
                  <a:lnTo>
                    <a:pt x="109565" y="93496"/>
                  </a:lnTo>
                  <a:lnTo>
                    <a:pt x="0" y="93496"/>
                  </a:lnTo>
                  <a:lnTo>
                    <a:pt x="0" y="0"/>
                  </a:lnTo>
                  <a:close/>
                </a:path>
              </a:pathLst>
            </a:custGeom>
            <a:ln w="10043">
              <a:solidFill>
                <a:srgbClr val="042433"/>
              </a:solidFill>
            </a:ln>
          </p:spPr>
          <p:txBody>
            <a:bodyPr wrap="square" lIns="0" tIns="0" rIns="0" bIns="0" rtlCol="0"/>
            <a:lstStyle/>
            <a:p>
              <a:endParaRPr/>
            </a:p>
          </p:txBody>
        </p:sp>
        <p:sp>
          <p:nvSpPr>
            <p:cNvPr id="28" name="object 28"/>
            <p:cNvSpPr/>
            <p:nvPr/>
          </p:nvSpPr>
          <p:spPr>
            <a:xfrm>
              <a:off x="2424082" y="1372734"/>
              <a:ext cx="109855" cy="93980"/>
            </a:xfrm>
            <a:custGeom>
              <a:avLst/>
              <a:gdLst/>
              <a:ahLst/>
              <a:cxnLst/>
              <a:rect l="l" t="t" r="r" b="b"/>
              <a:pathLst>
                <a:path w="109855" h="93980">
                  <a:moveTo>
                    <a:pt x="109566" y="0"/>
                  </a:moveTo>
                  <a:lnTo>
                    <a:pt x="0" y="0"/>
                  </a:lnTo>
                  <a:lnTo>
                    <a:pt x="0" y="93496"/>
                  </a:lnTo>
                  <a:lnTo>
                    <a:pt x="109566" y="93496"/>
                  </a:lnTo>
                  <a:lnTo>
                    <a:pt x="109566" y="0"/>
                  </a:lnTo>
                  <a:close/>
                </a:path>
              </a:pathLst>
            </a:custGeom>
            <a:solidFill>
              <a:srgbClr val="D86ECC"/>
            </a:solidFill>
          </p:spPr>
          <p:txBody>
            <a:bodyPr wrap="square" lIns="0" tIns="0" rIns="0" bIns="0" rtlCol="0"/>
            <a:lstStyle/>
            <a:p>
              <a:endParaRPr/>
            </a:p>
          </p:txBody>
        </p:sp>
        <p:sp>
          <p:nvSpPr>
            <p:cNvPr id="29" name="object 29"/>
            <p:cNvSpPr/>
            <p:nvPr/>
          </p:nvSpPr>
          <p:spPr>
            <a:xfrm>
              <a:off x="2424082" y="1372734"/>
              <a:ext cx="109855" cy="93980"/>
            </a:xfrm>
            <a:custGeom>
              <a:avLst/>
              <a:gdLst/>
              <a:ahLst/>
              <a:cxnLst/>
              <a:rect l="l" t="t" r="r" b="b"/>
              <a:pathLst>
                <a:path w="109855" h="93980">
                  <a:moveTo>
                    <a:pt x="0" y="0"/>
                  </a:moveTo>
                  <a:lnTo>
                    <a:pt x="109566" y="0"/>
                  </a:lnTo>
                  <a:lnTo>
                    <a:pt x="109566" y="93496"/>
                  </a:lnTo>
                  <a:lnTo>
                    <a:pt x="0" y="93496"/>
                  </a:lnTo>
                  <a:lnTo>
                    <a:pt x="0" y="0"/>
                  </a:lnTo>
                  <a:close/>
                </a:path>
              </a:pathLst>
            </a:custGeom>
            <a:ln w="10043">
              <a:solidFill>
                <a:srgbClr val="042433"/>
              </a:solidFill>
            </a:ln>
          </p:spPr>
          <p:txBody>
            <a:bodyPr wrap="square" lIns="0" tIns="0" rIns="0" bIns="0" rtlCol="0"/>
            <a:lstStyle/>
            <a:p>
              <a:endParaRPr/>
            </a:p>
          </p:txBody>
        </p:sp>
        <p:sp>
          <p:nvSpPr>
            <p:cNvPr id="30" name="object 30"/>
            <p:cNvSpPr/>
            <p:nvPr/>
          </p:nvSpPr>
          <p:spPr>
            <a:xfrm>
              <a:off x="2716989" y="1515169"/>
              <a:ext cx="798830" cy="0"/>
            </a:xfrm>
            <a:custGeom>
              <a:avLst/>
              <a:gdLst/>
              <a:ahLst/>
              <a:cxnLst/>
              <a:rect l="l" t="t" r="r" b="b"/>
              <a:pathLst>
                <a:path w="798829">
                  <a:moveTo>
                    <a:pt x="0" y="0"/>
                  </a:moveTo>
                  <a:lnTo>
                    <a:pt x="798616" y="0"/>
                  </a:lnTo>
                </a:path>
              </a:pathLst>
            </a:custGeom>
            <a:ln w="20087">
              <a:solidFill>
                <a:srgbClr val="156082"/>
              </a:solidFill>
            </a:ln>
          </p:spPr>
          <p:txBody>
            <a:bodyPr wrap="square" lIns="0" tIns="0" rIns="0" bIns="0" rtlCol="0"/>
            <a:lstStyle/>
            <a:p>
              <a:endParaRPr/>
            </a:p>
          </p:txBody>
        </p:sp>
        <p:sp>
          <p:nvSpPr>
            <p:cNvPr id="31" name="object 31"/>
            <p:cNvSpPr/>
            <p:nvPr/>
          </p:nvSpPr>
          <p:spPr>
            <a:xfrm>
              <a:off x="2716989" y="1683170"/>
              <a:ext cx="798830" cy="0"/>
            </a:xfrm>
            <a:custGeom>
              <a:avLst/>
              <a:gdLst/>
              <a:ahLst/>
              <a:cxnLst/>
              <a:rect l="l" t="t" r="r" b="b"/>
              <a:pathLst>
                <a:path w="798829">
                  <a:moveTo>
                    <a:pt x="0" y="0"/>
                  </a:moveTo>
                  <a:lnTo>
                    <a:pt x="798616" y="0"/>
                  </a:lnTo>
                </a:path>
              </a:pathLst>
            </a:custGeom>
            <a:ln w="20087">
              <a:solidFill>
                <a:srgbClr val="156082"/>
              </a:solidFill>
            </a:ln>
          </p:spPr>
          <p:txBody>
            <a:bodyPr wrap="square" lIns="0" tIns="0" rIns="0" bIns="0" rtlCol="0"/>
            <a:lstStyle/>
            <a:p>
              <a:endParaRPr/>
            </a:p>
          </p:txBody>
        </p:sp>
        <p:sp>
          <p:nvSpPr>
            <p:cNvPr id="32" name="object 32"/>
            <p:cNvSpPr/>
            <p:nvPr/>
          </p:nvSpPr>
          <p:spPr>
            <a:xfrm>
              <a:off x="2926624" y="1561187"/>
              <a:ext cx="108585" cy="92075"/>
            </a:xfrm>
            <a:custGeom>
              <a:avLst/>
              <a:gdLst/>
              <a:ahLst/>
              <a:cxnLst/>
              <a:rect l="l" t="t" r="r" b="b"/>
              <a:pathLst>
                <a:path w="108585" h="92075">
                  <a:moveTo>
                    <a:pt x="108105" y="0"/>
                  </a:moveTo>
                  <a:lnTo>
                    <a:pt x="0" y="0"/>
                  </a:lnTo>
                  <a:lnTo>
                    <a:pt x="0" y="92035"/>
                  </a:lnTo>
                  <a:lnTo>
                    <a:pt x="108105" y="92035"/>
                  </a:lnTo>
                  <a:lnTo>
                    <a:pt x="108105" y="0"/>
                  </a:lnTo>
                  <a:close/>
                </a:path>
              </a:pathLst>
            </a:custGeom>
            <a:solidFill>
              <a:srgbClr val="8ED973"/>
            </a:solidFill>
          </p:spPr>
          <p:txBody>
            <a:bodyPr wrap="square" lIns="0" tIns="0" rIns="0" bIns="0" rtlCol="0"/>
            <a:lstStyle/>
            <a:p>
              <a:endParaRPr/>
            </a:p>
          </p:txBody>
        </p:sp>
        <p:sp>
          <p:nvSpPr>
            <p:cNvPr id="33" name="object 33"/>
            <p:cNvSpPr/>
            <p:nvPr/>
          </p:nvSpPr>
          <p:spPr>
            <a:xfrm>
              <a:off x="2926624" y="1561187"/>
              <a:ext cx="108585" cy="92075"/>
            </a:xfrm>
            <a:custGeom>
              <a:avLst/>
              <a:gdLst/>
              <a:ahLst/>
              <a:cxnLst/>
              <a:rect l="l" t="t" r="r" b="b"/>
              <a:pathLst>
                <a:path w="108585" h="92075">
                  <a:moveTo>
                    <a:pt x="0" y="0"/>
                  </a:moveTo>
                  <a:lnTo>
                    <a:pt x="108104" y="0"/>
                  </a:lnTo>
                  <a:lnTo>
                    <a:pt x="108104" y="92035"/>
                  </a:lnTo>
                  <a:lnTo>
                    <a:pt x="0" y="92035"/>
                  </a:lnTo>
                  <a:lnTo>
                    <a:pt x="0" y="0"/>
                  </a:lnTo>
                  <a:close/>
                </a:path>
              </a:pathLst>
            </a:custGeom>
            <a:ln w="10043">
              <a:solidFill>
                <a:srgbClr val="042433"/>
              </a:solidFill>
            </a:ln>
          </p:spPr>
          <p:txBody>
            <a:bodyPr wrap="square" lIns="0" tIns="0" rIns="0" bIns="0" rtlCol="0"/>
            <a:lstStyle/>
            <a:p>
              <a:endParaRPr/>
            </a:p>
          </p:txBody>
        </p:sp>
        <p:sp>
          <p:nvSpPr>
            <p:cNvPr id="34" name="object 34"/>
            <p:cNvSpPr/>
            <p:nvPr/>
          </p:nvSpPr>
          <p:spPr>
            <a:xfrm>
              <a:off x="3087321" y="1561187"/>
              <a:ext cx="109855" cy="92075"/>
            </a:xfrm>
            <a:custGeom>
              <a:avLst/>
              <a:gdLst/>
              <a:ahLst/>
              <a:cxnLst/>
              <a:rect l="l" t="t" r="r" b="b"/>
              <a:pathLst>
                <a:path w="109855" h="92075">
                  <a:moveTo>
                    <a:pt x="109566" y="0"/>
                  </a:moveTo>
                  <a:lnTo>
                    <a:pt x="0" y="0"/>
                  </a:lnTo>
                  <a:lnTo>
                    <a:pt x="0" y="92035"/>
                  </a:lnTo>
                  <a:lnTo>
                    <a:pt x="109566" y="92035"/>
                  </a:lnTo>
                  <a:lnTo>
                    <a:pt x="109566" y="0"/>
                  </a:lnTo>
                  <a:close/>
                </a:path>
              </a:pathLst>
            </a:custGeom>
            <a:solidFill>
              <a:srgbClr val="8ED973"/>
            </a:solidFill>
          </p:spPr>
          <p:txBody>
            <a:bodyPr wrap="square" lIns="0" tIns="0" rIns="0" bIns="0" rtlCol="0"/>
            <a:lstStyle/>
            <a:p>
              <a:endParaRPr/>
            </a:p>
          </p:txBody>
        </p:sp>
        <p:sp>
          <p:nvSpPr>
            <p:cNvPr id="35" name="object 35"/>
            <p:cNvSpPr/>
            <p:nvPr/>
          </p:nvSpPr>
          <p:spPr>
            <a:xfrm>
              <a:off x="3087321" y="1561187"/>
              <a:ext cx="109855" cy="92075"/>
            </a:xfrm>
            <a:custGeom>
              <a:avLst/>
              <a:gdLst/>
              <a:ahLst/>
              <a:cxnLst/>
              <a:rect l="l" t="t" r="r" b="b"/>
              <a:pathLst>
                <a:path w="109855" h="92075">
                  <a:moveTo>
                    <a:pt x="0" y="0"/>
                  </a:moveTo>
                  <a:lnTo>
                    <a:pt x="109565" y="0"/>
                  </a:lnTo>
                  <a:lnTo>
                    <a:pt x="109565" y="92035"/>
                  </a:lnTo>
                  <a:lnTo>
                    <a:pt x="0" y="92035"/>
                  </a:lnTo>
                  <a:lnTo>
                    <a:pt x="0" y="0"/>
                  </a:lnTo>
                  <a:close/>
                </a:path>
              </a:pathLst>
            </a:custGeom>
            <a:ln w="10043">
              <a:solidFill>
                <a:srgbClr val="042433"/>
              </a:solidFill>
            </a:ln>
          </p:spPr>
          <p:txBody>
            <a:bodyPr wrap="square" lIns="0" tIns="0" rIns="0" bIns="0" rtlCol="0"/>
            <a:lstStyle/>
            <a:p>
              <a:endParaRPr/>
            </a:p>
          </p:txBody>
        </p:sp>
        <p:sp>
          <p:nvSpPr>
            <p:cNvPr id="36" name="object 36"/>
            <p:cNvSpPr/>
            <p:nvPr/>
          </p:nvSpPr>
          <p:spPr>
            <a:xfrm>
              <a:off x="3248018" y="1561187"/>
              <a:ext cx="109855" cy="92075"/>
            </a:xfrm>
            <a:custGeom>
              <a:avLst/>
              <a:gdLst/>
              <a:ahLst/>
              <a:cxnLst/>
              <a:rect l="l" t="t" r="r" b="b"/>
              <a:pathLst>
                <a:path w="109854" h="92075">
                  <a:moveTo>
                    <a:pt x="109566" y="0"/>
                  </a:moveTo>
                  <a:lnTo>
                    <a:pt x="0" y="0"/>
                  </a:lnTo>
                  <a:lnTo>
                    <a:pt x="0" y="92035"/>
                  </a:lnTo>
                  <a:lnTo>
                    <a:pt x="109566" y="92035"/>
                  </a:lnTo>
                  <a:lnTo>
                    <a:pt x="109566" y="0"/>
                  </a:lnTo>
                  <a:close/>
                </a:path>
              </a:pathLst>
            </a:custGeom>
            <a:solidFill>
              <a:srgbClr val="8ED973"/>
            </a:solidFill>
          </p:spPr>
          <p:txBody>
            <a:bodyPr wrap="square" lIns="0" tIns="0" rIns="0" bIns="0" rtlCol="0"/>
            <a:lstStyle/>
            <a:p>
              <a:endParaRPr/>
            </a:p>
          </p:txBody>
        </p:sp>
        <p:sp>
          <p:nvSpPr>
            <p:cNvPr id="37" name="object 37"/>
            <p:cNvSpPr/>
            <p:nvPr/>
          </p:nvSpPr>
          <p:spPr>
            <a:xfrm>
              <a:off x="3248018" y="1561187"/>
              <a:ext cx="109855" cy="92075"/>
            </a:xfrm>
            <a:custGeom>
              <a:avLst/>
              <a:gdLst/>
              <a:ahLst/>
              <a:cxnLst/>
              <a:rect l="l" t="t" r="r" b="b"/>
              <a:pathLst>
                <a:path w="109854" h="92075">
                  <a:moveTo>
                    <a:pt x="0" y="0"/>
                  </a:moveTo>
                  <a:lnTo>
                    <a:pt x="109565" y="0"/>
                  </a:lnTo>
                  <a:lnTo>
                    <a:pt x="109565" y="92035"/>
                  </a:lnTo>
                  <a:lnTo>
                    <a:pt x="0" y="92035"/>
                  </a:lnTo>
                  <a:lnTo>
                    <a:pt x="0" y="0"/>
                  </a:lnTo>
                  <a:close/>
                </a:path>
              </a:pathLst>
            </a:custGeom>
            <a:ln w="10043">
              <a:solidFill>
                <a:srgbClr val="042433"/>
              </a:solidFill>
            </a:ln>
          </p:spPr>
          <p:txBody>
            <a:bodyPr wrap="square" lIns="0" tIns="0" rIns="0" bIns="0" rtlCol="0"/>
            <a:lstStyle/>
            <a:p>
              <a:endParaRPr/>
            </a:p>
          </p:txBody>
        </p:sp>
      </p:grpSp>
      <p:grpSp>
        <p:nvGrpSpPr>
          <p:cNvPr id="38" name="object 38"/>
          <p:cNvGrpSpPr/>
          <p:nvPr/>
        </p:nvGrpSpPr>
        <p:grpSpPr>
          <a:xfrm>
            <a:off x="2717171" y="1099002"/>
            <a:ext cx="808990" cy="191135"/>
            <a:chOff x="2717171" y="1099002"/>
            <a:chExt cx="808990" cy="191135"/>
          </a:xfrm>
        </p:grpSpPr>
        <p:sp>
          <p:nvSpPr>
            <p:cNvPr id="39" name="object 39"/>
            <p:cNvSpPr/>
            <p:nvPr/>
          </p:nvSpPr>
          <p:spPr>
            <a:xfrm>
              <a:off x="2727214" y="1109045"/>
              <a:ext cx="788670" cy="3175"/>
            </a:xfrm>
            <a:custGeom>
              <a:avLst/>
              <a:gdLst/>
              <a:ahLst/>
              <a:cxnLst/>
              <a:rect l="l" t="t" r="r" b="b"/>
              <a:pathLst>
                <a:path w="788670" h="3175">
                  <a:moveTo>
                    <a:pt x="0" y="2793"/>
                  </a:moveTo>
                  <a:lnTo>
                    <a:pt x="788608" y="0"/>
                  </a:lnTo>
                </a:path>
              </a:pathLst>
            </a:custGeom>
            <a:ln w="20087">
              <a:solidFill>
                <a:srgbClr val="156082"/>
              </a:solidFill>
            </a:ln>
          </p:spPr>
          <p:txBody>
            <a:bodyPr wrap="square" lIns="0" tIns="0" rIns="0" bIns="0" rtlCol="0"/>
            <a:lstStyle/>
            <a:p>
              <a:endParaRPr/>
            </a:p>
          </p:txBody>
        </p:sp>
        <p:sp>
          <p:nvSpPr>
            <p:cNvPr id="40" name="object 40"/>
            <p:cNvSpPr/>
            <p:nvPr/>
          </p:nvSpPr>
          <p:spPr>
            <a:xfrm>
              <a:off x="2727214" y="1279968"/>
              <a:ext cx="788670" cy="0"/>
            </a:xfrm>
            <a:custGeom>
              <a:avLst/>
              <a:gdLst/>
              <a:ahLst/>
              <a:cxnLst/>
              <a:rect l="l" t="t" r="r" b="b"/>
              <a:pathLst>
                <a:path w="788670">
                  <a:moveTo>
                    <a:pt x="0" y="0"/>
                  </a:moveTo>
                  <a:lnTo>
                    <a:pt x="788608" y="0"/>
                  </a:lnTo>
                </a:path>
              </a:pathLst>
            </a:custGeom>
            <a:ln w="20087">
              <a:solidFill>
                <a:srgbClr val="156082"/>
              </a:solidFill>
            </a:ln>
          </p:spPr>
          <p:txBody>
            <a:bodyPr wrap="square" lIns="0" tIns="0" rIns="0" bIns="0" rtlCol="0"/>
            <a:lstStyle/>
            <a:p>
              <a:endParaRPr/>
            </a:p>
          </p:txBody>
        </p:sp>
        <p:sp>
          <p:nvSpPr>
            <p:cNvPr id="41" name="object 41"/>
            <p:cNvSpPr/>
            <p:nvPr/>
          </p:nvSpPr>
          <p:spPr>
            <a:xfrm>
              <a:off x="2935390" y="1157985"/>
              <a:ext cx="109855" cy="93980"/>
            </a:xfrm>
            <a:custGeom>
              <a:avLst/>
              <a:gdLst/>
              <a:ahLst/>
              <a:cxnLst/>
              <a:rect l="l" t="t" r="r" b="b"/>
              <a:pathLst>
                <a:path w="109855" h="93980">
                  <a:moveTo>
                    <a:pt x="109565" y="0"/>
                  </a:moveTo>
                  <a:lnTo>
                    <a:pt x="0" y="0"/>
                  </a:lnTo>
                  <a:lnTo>
                    <a:pt x="0" y="93496"/>
                  </a:lnTo>
                  <a:lnTo>
                    <a:pt x="109565" y="93496"/>
                  </a:lnTo>
                  <a:lnTo>
                    <a:pt x="109565" y="0"/>
                  </a:lnTo>
                  <a:close/>
                </a:path>
              </a:pathLst>
            </a:custGeom>
            <a:solidFill>
              <a:srgbClr val="D86ECC"/>
            </a:solidFill>
          </p:spPr>
          <p:txBody>
            <a:bodyPr wrap="square" lIns="0" tIns="0" rIns="0" bIns="0" rtlCol="0"/>
            <a:lstStyle/>
            <a:p>
              <a:endParaRPr/>
            </a:p>
          </p:txBody>
        </p:sp>
        <p:sp>
          <p:nvSpPr>
            <p:cNvPr id="42" name="object 42"/>
            <p:cNvSpPr/>
            <p:nvPr/>
          </p:nvSpPr>
          <p:spPr>
            <a:xfrm>
              <a:off x="2935390" y="1157985"/>
              <a:ext cx="109855" cy="93980"/>
            </a:xfrm>
            <a:custGeom>
              <a:avLst/>
              <a:gdLst/>
              <a:ahLst/>
              <a:cxnLst/>
              <a:rect l="l" t="t" r="r" b="b"/>
              <a:pathLst>
                <a:path w="109855" h="93980">
                  <a:moveTo>
                    <a:pt x="0" y="0"/>
                  </a:moveTo>
                  <a:lnTo>
                    <a:pt x="109565" y="0"/>
                  </a:lnTo>
                  <a:lnTo>
                    <a:pt x="109565" y="93496"/>
                  </a:lnTo>
                  <a:lnTo>
                    <a:pt x="0" y="93496"/>
                  </a:lnTo>
                  <a:lnTo>
                    <a:pt x="0" y="0"/>
                  </a:lnTo>
                  <a:close/>
                </a:path>
              </a:pathLst>
            </a:custGeom>
            <a:ln w="10043">
              <a:solidFill>
                <a:srgbClr val="042433"/>
              </a:solidFill>
            </a:ln>
          </p:spPr>
          <p:txBody>
            <a:bodyPr wrap="square" lIns="0" tIns="0" rIns="0" bIns="0" rtlCol="0"/>
            <a:lstStyle/>
            <a:p>
              <a:endParaRPr/>
            </a:p>
          </p:txBody>
        </p:sp>
        <p:sp>
          <p:nvSpPr>
            <p:cNvPr id="43" name="object 43"/>
            <p:cNvSpPr/>
            <p:nvPr/>
          </p:nvSpPr>
          <p:spPr>
            <a:xfrm>
              <a:off x="3097548" y="1157985"/>
              <a:ext cx="109855" cy="93980"/>
            </a:xfrm>
            <a:custGeom>
              <a:avLst/>
              <a:gdLst/>
              <a:ahLst/>
              <a:cxnLst/>
              <a:rect l="l" t="t" r="r" b="b"/>
              <a:pathLst>
                <a:path w="109855" h="93980">
                  <a:moveTo>
                    <a:pt x="109565" y="0"/>
                  </a:moveTo>
                  <a:lnTo>
                    <a:pt x="0" y="0"/>
                  </a:lnTo>
                  <a:lnTo>
                    <a:pt x="0" y="93496"/>
                  </a:lnTo>
                  <a:lnTo>
                    <a:pt x="109565" y="93496"/>
                  </a:lnTo>
                  <a:lnTo>
                    <a:pt x="109565" y="0"/>
                  </a:lnTo>
                  <a:close/>
                </a:path>
              </a:pathLst>
            </a:custGeom>
            <a:solidFill>
              <a:srgbClr val="D86ECC"/>
            </a:solidFill>
          </p:spPr>
          <p:txBody>
            <a:bodyPr wrap="square" lIns="0" tIns="0" rIns="0" bIns="0" rtlCol="0"/>
            <a:lstStyle/>
            <a:p>
              <a:endParaRPr/>
            </a:p>
          </p:txBody>
        </p:sp>
        <p:sp>
          <p:nvSpPr>
            <p:cNvPr id="44" name="object 44"/>
            <p:cNvSpPr/>
            <p:nvPr/>
          </p:nvSpPr>
          <p:spPr>
            <a:xfrm>
              <a:off x="3097548" y="1157985"/>
              <a:ext cx="109855" cy="93980"/>
            </a:xfrm>
            <a:custGeom>
              <a:avLst/>
              <a:gdLst/>
              <a:ahLst/>
              <a:cxnLst/>
              <a:rect l="l" t="t" r="r" b="b"/>
              <a:pathLst>
                <a:path w="109855" h="93980">
                  <a:moveTo>
                    <a:pt x="0" y="0"/>
                  </a:moveTo>
                  <a:lnTo>
                    <a:pt x="109565" y="0"/>
                  </a:lnTo>
                  <a:lnTo>
                    <a:pt x="109565" y="93496"/>
                  </a:lnTo>
                  <a:lnTo>
                    <a:pt x="0" y="93496"/>
                  </a:lnTo>
                  <a:lnTo>
                    <a:pt x="0" y="0"/>
                  </a:lnTo>
                  <a:close/>
                </a:path>
              </a:pathLst>
            </a:custGeom>
            <a:ln w="10043">
              <a:solidFill>
                <a:srgbClr val="042433"/>
              </a:solidFill>
            </a:ln>
          </p:spPr>
          <p:txBody>
            <a:bodyPr wrap="square" lIns="0" tIns="0" rIns="0" bIns="0" rtlCol="0"/>
            <a:lstStyle/>
            <a:p>
              <a:endParaRPr/>
            </a:p>
          </p:txBody>
        </p:sp>
        <p:sp>
          <p:nvSpPr>
            <p:cNvPr id="45" name="object 45"/>
            <p:cNvSpPr/>
            <p:nvPr/>
          </p:nvSpPr>
          <p:spPr>
            <a:xfrm>
              <a:off x="3258245" y="1157985"/>
              <a:ext cx="108585" cy="93980"/>
            </a:xfrm>
            <a:custGeom>
              <a:avLst/>
              <a:gdLst/>
              <a:ahLst/>
              <a:cxnLst/>
              <a:rect l="l" t="t" r="r" b="b"/>
              <a:pathLst>
                <a:path w="108585" h="93980">
                  <a:moveTo>
                    <a:pt x="108104" y="0"/>
                  </a:moveTo>
                  <a:lnTo>
                    <a:pt x="0" y="0"/>
                  </a:lnTo>
                  <a:lnTo>
                    <a:pt x="0" y="93496"/>
                  </a:lnTo>
                  <a:lnTo>
                    <a:pt x="108104" y="93496"/>
                  </a:lnTo>
                  <a:lnTo>
                    <a:pt x="108104" y="0"/>
                  </a:lnTo>
                  <a:close/>
                </a:path>
              </a:pathLst>
            </a:custGeom>
            <a:solidFill>
              <a:srgbClr val="D86ECC"/>
            </a:solidFill>
          </p:spPr>
          <p:txBody>
            <a:bodyPr wrap="square" lIns="0" tIns="0" rIns="0" bIns="0" rtlCol="0"/>
            <a:lstStyle/>
            <a:p>
              <a:endParaRPr/>
            </a:p>
          </p:txBody>
        </p:sp>
        <p:sp>
          <p:nvSpPr>
            <p:cNvPr id="46" name="object 46"/>
            <p:cNvSpPr/>
            <p:nvPr/>
          </p:nvSpPr>
          <p:spPr>
            <a:xfrm>
              <a:off x="3258245" y="1157985"/>
              <a:ext cx="108585" cy="93980"/>
            </a:xfrm>
            <a:custGeom>
              <a:avLst/>
              <a:gdLst/>
              <a:ahLst/>
              <a:cxnLst/>
              <a:rect l="l" t="t" r="r" b="b"/>
              <a:pathLst>
                <a:path w="108585" h="93980">
                  <a:moveTo>
                    <a:pt x="0" y="0"/>
                  </a:moveTo>
                  <a:lnTo>
                    <a:pt x="108104" y="0"/>
                  </a:lnTo>
                  <a:lnTo>
                    <a:pt x="108104" y="93496"/>
                  </a:lnTo>
                  <a:lnTo>
                    <a:pt x="0" y="93496"/>
                  </a:lnTo>
                  <a:lnTo>
                    <a:pt x="0" y="0"/>
                  </a:lnTo>
                  <a:close/>
                </a:path>
              </a:pathLst>
            </a:custGeom>
            <a:ln w="10043">
              <a:solidFill>
                <a:srgbClr val="042433"/>
              </a:solidFill>
            </a:ln>
          </p:spPr>
          <p:txBody>
            <a:bodyPr wrap="square" lIns="0" tIns="0" rIns="0" bIns="0" rtlCol="0"/>
            <a:lstStyle/>
            <a:p>
              <a:endParaRPr/>
            </a:p>
          </p:txBody>
        </p:sp>
      </p:grpSp>
      <p:sp>
        <p:nvSpPr>
          <p:cNvPr id="47" name="object 47"/>
          <p:cNvSpPr/>
          <p:nvPr/>
        </p:nvSpPr>
        <p:spPr>
          <a:xfrm>
            <a:off x="3114347" y="1339864"/>
            <a:ext cx="33655" cy="40005"/>
          </a:xfrm>
          <a:custGeom>
            <a:avLst/>
            <a:gdLst/>
            <a:ahLst/>
            <a:cxnLst/>
            <a:rect l="l" t="t" r="r" b="b"/>
            <a:pathLst>
              <a:path w="33655" h="40005">
                <a:moveTo>
                  <a:pt x="16800" y="0"/>
                </a:moveTo>
                <a:lnTo>
                  <a:pt x="10260" y="1549"/>
                </a:lnTo>
                <a:lnTo>
                  <a:pt x="4920" y="5776"/>
                </a:lnTo>
                <a:lnTo>
                  <a:pt x="1320" y="12045"/>
                </a:lnTo>
                <a:lnTo>
                  <a:pt x="0" y="19721"/>
                </a:lnTo>
                <a:lnTo>
                  <a:pt x="1320" y="27398"/>
                </a:lnTo>
                <a:lnTo>
                  <a:pt x="4920" y="33667"/>
                </a:lnTo>
                <a:lnTo>
                  <a:pt x="10260" y="37893"/>
                </a:lnTo>
                <a:lnTo>
                  <a:pt x="16800" y="39443"/>
                </a:lnTo>
                <a:lnTo>
                  <a:pt x="23339" y="37893"/>
                </a:lnTo>
                <a:lnTo>
                  <a:pt x="28679" y="33667"/>
                </a:lnTo>
                <a:lnTo>
                  <a:pt x="32280" y="27398"/>
                </a:lnTo>
                <a:lnTo>
                  <a:pt x="33600" y="19721"/>
                </a:lnTo>
                <a:lnTo>
                  <a:pt x="32280" y="12045"/>
                </a:lnTo>
                <a:lnTo>
                  <a:pt x="28679" y="5776"/>
                </a:lnTo>
                <a:lnTo>
                  <a:pt x="23339" y="1549"/>
                </a:lnTo>
                <a:lnTo>
                  <a:pt x="16800" y="0"/>
                </a:lnTo>
                <a:close/>
              </a:path>
            </a:pathLst>
          </a:custGeom>
          <a:solidFill>
            <a:srgbClr val="000000"/>
          </a:solidFill>
        </p:spPr>
        <p:txBody>
          <a:bodyPr wrap="square" lIns="0" tIns="0" rIns="0" bIns="0" rtlCol="0"/>
          <a:lstStyle/>
          <a:p>
            <a:endParaRPr/>
          </a:p>
        </p:txBody>
      </p:sp>
      <p:sp>
        <p:nvSpPr>
          <p:cNvPr id="48" name="object 48"/>
          <p:cNvSpPr txBox="1"/>
          <p:nvPr/>
        </p:nvSpPr>
        <p:spPr>
          <a:xfrm>
            <a:off x="1755770" y="629838"/>
            <a:ext cx="503555" cy="209550"/>
          </a:xfrm>
          <a:prstGeom prst="rect">
            <a:avLst/>
          </a:prstGeom>
        </p:spPr>
        <p:txBody>
          <a:bodyPr vert="horz" wrap="square" lIns="0" tIns="13335" rIns="0" bIns="0" rtlCol="0">
            <a:spAutoFit/>
          </a:bodyPr>
          <a:lstStyle/>
          <a:p>
            <a:pPr marL="12700">
              <a:lnSpc>
                <a:spcPct val="100000"/>
              </a:lnSpc>
              <a:spcBef>
                <a:spcPts val="105"/>
              </a:spcBef>
            </a:pPr>
            <a:r>
              <a:rPr sz="1200" spc="-10" dirty="0">
                <a:latin typeface="Calibri"/>
                <a:cs typeface="Calibri"/>
              </a:rPr>
              <a:t>Devices</a:t>
            </a:r>
            <a:endParaRPr sz="1200">
              <a:latin typeface="Calibri"/>
              <a:cs typeface="Calibri"/>
            </a:endParaRPr>
          </a:p>
        </p:txBody>
      </p:sp>
      <p:sp>
        <p:nvSpPr>
          <p:cNvPr id="49" name="object 49"/>
          <p:cNvSpPr/>
          <p:nvPr/>
        </p:nvSpPr>
        <p:spPr>
          <a:xfrm>
            <a:off x="1971027" y="1148489"/>
            <a:ext cx="60325" cy="183515"/>
          </a:xfrm>
          <a:custGeom>
            <a:avLst/>
            <a:gdLst/>
            <a:ahLst/>
            <a:cxnLst/>
            <a:rect l="l" t="t" r="r" b="b"/>
            <a:pathLst>
              <a:path w="60325" h="183515">
                <a:moveTo>
                  <a:pt x="20087" y="123210"/>
                </a:moveTo>
                <a:lnTo>
                  <a:pt x="0" y="123210"/>
                </a:lnTo>
                <a:lnTo>
                  <a:pt x="30130" y="183471"/>
                </a:lnTo>
                <a:lnTo>
                  <a:pt x="55239" y="133254"/>
                </a:lnTo>
                <a:lnTo>
                  <a:pt x="20087" y="133254"/>
                </a:lnTo>
                <a:lnTo>
                  <a:pt x="20087" y="123210"/>
                </a:lnTo>
                <a:close/>
              </a:path>
              <a:path w="60325" h="183515">
                <a:moveTo>
                  <a:pt x="40173" y="0"/>
                </a:moveTo>
                <a:lnTo>
                  <a:pt x="20086" y="0"/>
                </a:lnTo>
                <a:lnTo>
                  <a:pt x="20087" y="133254"/>
                </a:lnTo>
                <a:lnTo>
                  <a:pt x="40174" y="133254"/>
                </a:lnTo>
                <a:lnTo>
                  <a:pt x="40173" y="0"/>
                </a:lnTo>
                <a:close/>
              </a:path>
              <a:path w="60325" h="183515">
                <a:moveTo>
                  <a:pt x="60261" y="123210"/>
                </a:moveTo>
                <a:lnTo>
                  <a:pt x="40174" y="123210"/>
                </a:lnTo>
                <a:lnTo>
                  <a:pt x="40174" y="133254"/>
                </a:lnTo>
                <a:lnTo>
                  <a:pt x="55239" y="133254"/>
                </a:lnTo>
                <a:lnTo>
                  <a:pt x="60261" y="123210"/>
                </a:lnTo>
                <a:close/>
              </a:path>
            </a:pathLst>
          </a:custGeom>
          <a:solidFill>
            <a:srgbClr val="156082"/>
          </a:solidFill>
        </p:spPr>
        <p:txBody>
          <a:bodyPr wrap="square" lIns="0" tIns="0" rIns="0" bIns="0" rtlCol="0"/>
          <a:lstStyle/>
          <a:p>
            <a:endParaRPr/>
          </a:p>
        </p:txBody>
      </p:sp>
      <p:sp>
        <p:nvSpPr>
          <p:cNvPr id="50" name="object 50"/>
          <p:cNvSpPr txBox="1"/>
          <p:nvPr/>
        </p:nvSpPr>
        <p:spPr>
          <a:xfrm>
            <a:off x="168501" y="1750616"/>
            <a:ext cx="5733415" cy="1222770"/>
          </a:xfrm>
          <a:prstGeom prst="rect">
            <a:avLst/>
          </a:prstGeom>
        </p:spPr>
        <p:txBody>
          <a:bodyPr vert="horz" wrap="square" lIns="0" tIns="14604" rIns="0" bIns="0" rtlCol="0">
            <a:spAutoFit/>
          </a:bodyPr>
          <a:lstStyle/>
          <a:p>
            <a:pPr marL="1828800">
              <a:lnSpc>
                <a:spcPct val="100000"/>
              </a:lnSpc>
            </a:pPr>
            <a:r>
              <a:rPr sz="1100" b="1" dirty="0">
                <a:latin typeface="Arial"/>
                <a:cs typeface="Arial"/>
              </a:rPr>
              <a:t>High-level workflow</a:t>
            </a:r>
            <a:endParaRPr sz="1100" dirty="0">
              <a:latin typeface="Arial"/>
              <a:cs typeface="Arial"/>
            </a:endParaRPr>
          </a:p>
          <a:p>
            <a:pPr marL="222250" indent="-171450">
              <a:lnSpc>
                <a:spcPct val="100000"/>
              </a:lnSpc>
              <a:spcBef>
                <a:spcPts val="334"/>
              </a:spcBef>
              <a:buFont typeface="Arial" panose="020B0604020202020204" pitchFamily="34" charset="0"/>
              <a:buChar char="•"/>
            </a:pPr>
            <a:endParaRPr lang="en-US" sz="1100" dirty="0">
              <a:latin typeface="Arial"/>
              <a:cs typeface="Arial"/>
            </a:endParaRPr>
          </a:p>
          <a:p>
            <a:pPr marL="222250" indent="-171450">
              <a:lnSpc>
                <a:spcPct val="100000"/>
              </a:lnSpc>
              <a:spcBef>
                <a:spcPts val="334"/>
              </a:spcBef>
              <a:buFont typeface="Arial" panose="020B0604020202020204" pitchFamily="34" charset="0"/>
              <a:buChar char="•"/>
            </a:pPr>
            <a:r>
              <a:rPr sz="1100" dirty="0">
                <a:latin typeface="Arial"/>
                <a:cs typeface="Arial"/>
              </a:rPr>
              <a:t>Aggregate inference </a:t>
            </a:r>
            <a:r>
              <a:rPr lang="en-US" sz="1100" dirty="0">
                <a:latin typeface="Arial"/>
                <a:cs typeface="Arial"/>
              </a:rPr>
              <a:t>requests using the same model</a:t>
            </a:r>
          </a:p>
          <a:p>
            <a:pPr marL="222250" indent="-171450">
              <a:lnSpc>
                <a:spcPct val="100000"/>
              </a:lnSpc>
              <a:spcBef>
                <a:spcPts val="334"/>
              </a:spcBef>
              <a:buFont typeface="Arial" panose="020B0604020202020204" pitchFamily="34" charset="0"/>
              <a:buChar char="•"/>
            </a:pPr>
            <a:r>
              <a:rPr lang="en-US" sz="1100" dirty="0">
                <a:latin typeface="Arial"/>
                <a:cs typeface="Arial"/>
              </a:rPr>
              <a:t>Sort by arrival time (earliest to latest)</a:t>
            </a:r>
          </a:p>
          <a:p>
            <a:pPr marL="222250" indent="-171450">
              <a:lnSpc>
                <a:spcPct val="100000"/>
              </a:lnSpc>
              <a:spcBef>
                <a:spcPts val="334"/>
              </a:spcBef>
              <a:buFont typeface="Arial" panose="020B0604020202020204" pitchFamily="34" charset="0"/>
              <a:buChar char="•"/>
            </a:pPr>
            <a:r>
              <a:rPr sz="1100" dirty="0">
                <a:latin typeface="Arial"/>
                <a:cs typeface="Arial"/>
              </a:rPr>
              <a:t>Detect available TPCs</a:t>
            </a:r>
            <a:endParaRPr lang="en-US" sz="1100" dirty="0">
              <a:latin typeface="Arial"/>
              <a:cs typeface="Arial"/>
            </a:endParaRPr>
          </a:p>
          <a:p>
            <a:pPr marL="222250" indent="-171450">
              <a:lnSpc>
                <a:spcPct val="100000"/>
              </a:lnSpc>
              <a:spcBef>
                <a:spcPts val="334"/>
              </a:spcBef>
              <a:buFont typeface="Arial" panose="020B0604020202020204" pitchFamily="34" charset="0"/>
              <a:buChar char="•"/>
            </a:pPr>
            <a:r>
              <a:rPr sz="1100" dirty="0">
                <a:latin typeface="Arial"/>
                <a:cs typeface="Arial"/>
              </a:rPr>
              <a:t>Trigger worker module</a:t>
            </a:r>
          </a:p>
        </p:txBody>
      </p:sp>
      <p:sp>
        <p:nvSpPr>
          <p:cNvPr id="52" name="object 52"/>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lang="en-US"/>
              <a:t>S. Subramaniyan et al.</a:t>
            </a:r>
            <a:endParaRPr spc="-25" dirty="0"/>
          </a:p>
        </p:txBody>
      </p:sp>
      <p:sp>
        <p:nvSpPr>
          <p:cNvPr id="53" name="object 53"/>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The</a:t>
            </a:r>
            <a:r>
              <a:rPr spc="35" dirty="0"/>
              <a:t> </a:t>
            </a:r>
            <a:r>
              <a:rPr dirty="0"/>
              <a:t>Ohio</a:t>
            </a:r>
            <a:r>
              <a:rPr spc="35" dirty="0"/>
              <a:t> </a:t>
            </a:r>
            <a:r>
              <a:rPr dirty="0"/>
              <a:t>State</a:t>
            </a:r>
            <a:r>
              <a:rPr spc="35" dirty="0"/>
              <a:t> </a:t>
            </a:r>
            <a:r>
              <a:rPr spc="-10" dirty="0"/>
              <a:t>University</a:t>
            </a:r>
          </a:p>
        </p:txBody>
      </p:sp>
      <p:sp>
        <p:nvSpPr>
          <p:cNvPr id="55" name="TextBox 54">
            <a:extLst>
              <a:ext uri="{FF2B5EF4-FFF2-40B4-BE49-F238E27FC236}">
                <a16:creationId xmlns:a16="http://schemas.microsoft.com/office/drawing/2014/main" id="{73182C75-7ACE-B2E6-8380-16A529BDBEBD}"/>
              </a:ext>
            </a:extLst>
          </p:cNvPr>
          <p:cNvSpPr txBox="1"/>
          <p:nvPr/>
        </p:nvSpPr>
        <p:spPr>
          <a:xfrm>
            <a:off x="1719939" y="1434920"/>
            <a:ext cx="2896582" cy="261610"/>
          </a:xfrm>
          <a:prstGeom prst="rect">
            <a:avLst/>
          </a:prstGeom>
          <a:noFill/>
        </p:spPr>
        <p:txBody>
          <a:bodyPr wrap="square">
            <a:spAutoFit/>
          </a:bodyPr>
          <a:lstStyle/>
          <a:p>
            <a:r>
              <a:rPr lang="en-US" sz="1100" dirty="0">
                <a:latin typeface="Arial" panose="020B0604020202020204" pitchFamily="34" charset="0"/>
                <a:cs typeface="Arial" panose="020B0604020202020204" pitchFamily="34" charset="0"/>
              </a:rPr>
              <a:t>Request</a:t>
            </a:r>
          </a:p>
        </p:txBody>
      </p:sp>
      <p:sp>
        <p:nvSpPr>
          <p:cNvPr id="62" name="Slide Number Placeholder 61">
            <a:extLst>
              <a:ext uri="{FF2B5EF4-FFF2-40B4-BE49-F238E27FC236}">
                <a16:creationId xmlns:a16="http://schemas.microsoft.com/office/drawing/2014/main" id="{DE2C0C95-D7E6-229B-88F4-A898717F221D}"/>
              </a:ext>
            </a:extLst>
          </p:cNvPr>
          <p:cNvSpPr>
            <a:spLocks noGrp="1"/>
          </p:cNvSpPr>
          <p:nvPr>
            <p:ph type="sldNum" sz="quarter" idx="4"/>
          </p:nvPr>
        </p:nvSpPr>
        <p:spPr/>
        <p:txBody>
          <a:bodyPr/>
          <a:lstStyle/>
          <a:p>
            <a:fld id="{1CE09141-35DA-7E49-BA2C-6FDD127859D0}" type="slidenum">
              <a:rPr lang="en-US" smtClean="0"/>
              <a:pPr/>
              <a:t>13</a:t>
            </a:fld>
            <a:endParaRPr lang="en-US" dirty="0"/>
          </a:p>
        </p:txBody>
      </p:sp>
    </p:spTree>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descr="$PPTXTitle"/>
          <p:cNvSpPr txBox="1">
            <a:spLocks noGrp="1"/>
          </p:cNvSpPr>
          <p:nvPr>
            <p:ph type="title"/>
          </p:nvPr>
        </p:nvSpPr>
        <p:spPr>
          <a:xfrm>
            <a:off x="95300" y="194828"/>
            <a:ext cx="3550285" cy="232756"/>
          </a:xfrm>
          <a:prstGeom prst="rect">
            <a:avLst/>
          </a:prstGeom>
        </p:spPr>
        <p:txBody>
          <a:bodyPr vert="horz" wrap="square" lIns="0" tIns="17145" rIns="0" bIns="0" rtlCol="0">
            <a:spAutoFit/>
          </a:bodyPr>
          <a:lstStyle/>
          <a:p>
            <a:pPr marL="12700">
              <a:lnSpc>
                <a:spcPct val="100000"/>
              </a:lnSpc>
              <a:spcBef>
                <a:spcPts val="135"/>
              </a:spcBef>
            </a:pPr>
            <a:r>
              <a:rPr dirty="0">
                <a:solidFill>
                  <a:srgbClr val="BA0C2F"/>
                </a:solidFill>
              </a:rPr>
              <a:t>SEEB-GPU</a:t>
            </a:r>
            <a:r>
              <a:rPr lang="en-US" dirty="0">
                <a:solidFill>
                  <a:srgbClr val="BA0C2F"/>
                </a:solidFill>
              </a:rPr>
              <a:t>:</a:t>
            </a:r>
            <a:r>
              <a:rPr dirty="0">
                <a:solidFill>
                  <a:srgbClr val="BA0C2F"/>
                </a:solidFill>
              </a:rPr>
              <a:t> </a:t>
            </a:r>
            <a:r>
              <a:rPr lang="en-US" dirty="0">
                <a:solidFill>
                  <a:srgbClr val="BA0C2F"/>
                </a:solidFill>
              </a:rPr>
              <a:t>TPC Allocation</a:t>
            </a:r>
            <a:endParaRPr dirty="0">
              <a:solidFill>
                <a:srgbClr val="BA0C2F"/>
              </a:solidFill>
            </a:endParaRPr>
          </a:p>
        </p:txBody>
      </p:sp>
      <p:sp>
        <p:nvSpPr>
          <p:cNvPr id="94" name="object 94"/>
          <p:cNvSpPr txBox="1"/>
          <p:nvPr/>
        </p:nvSpPr>
        <p:spPr>
          <a:xfrm>
            <a:off x="43202" y="2128066"/>
            <a:ext cx="6042343" cy="921405"/>
          </a:xfrm>
          <a:prstGeom prst="rect">
            <a:avLst/>
          </a:prstGeom>
        </p:spPr>
        <p:txBody>
          <a:bodyPr vert="horz" wrap="square" lIns="0" tIns="26034" rIns="0" bIns="0" rtlCol="0">
            <a:spAutoFit/>
          </a:bodyPr>
          <a:lstStyle/>
          <a:p>
            <a:pPr marL="1365250">
              <a:lnSpc>
                <a:spcPct val="100000"/>
              </a:lnSpc>
              <a:spcBef>
                <a:spcPts val="204"/>
              </a:spcBef>
            </a:pPr>
            <a:r>
              <a:rPr sz="1100" b="1" dirty="0">
                <a:latin typeface="Arial"/>
                <a:cs typeface="Arial"/>
              </a:rPr>
              <a:t>Worker Module (TPC Allocation)</a:t>
            </a:r>
            <a:endParaRPr sz="1100" dirty="0">
              <a:latin typeface="Arial"/>
              <a:cs typeface="Arial"/>
            </a:endParaRPr>
          </a:p>
          <a:p>
            <a:pPr marL="209550" indent="-171450">
              <a:lnSpc>
                <a:spcPct val="100000"/>
              </a:lnSpc>
              <a:spcBef>
                <a:spcPts val="110"/>
              </a:spcBef>
              <a:buFont typeface="Arial" panose="020B0604020202020204" pitchFamily="34" charset="0"/>
              <a:buChar char="•"/>
            </a:pPr>
            <a:r>
              <a:rPr lang="en-US" sz="1100" dirty="0">
                <a:latin typeface="Arial"/>
                <a:cs typeface="Arial"/>
              </a:rPr>
              <a:t>For each aggregated task, d</a:t>
            </a:r>
            <a:r>
              <a:rPr sz="1100" dirty="0">
                <a:latin typeface="Arial"/>
                <a:cs typeface="Arial"/>
              </a:rPr>
              <a:t>istribute</a:t>
            </a:r>
            <a:r>
              <a:rPr lang="en-US" sz="1100" dirty="0">
                <a:latin typeface="Arial"/>
                <a:cs typeface="Arial"/>
              </a:rPr>
              <a:t> the available</a:t>
            </a:r>
            <a:r>
              <a:rPr sz="1100" dirty="0">
                <a:latin typeface="Arial"/>
                <a:cs typeface="Arial"/>
              </a:rPr>
              <a:t> TPCs </a:t>
            </a:r>
            <a:r>
              <a:rPr sz="1100" b="1" dirty="0">
                <a:latin typeface="Arial"/>
                <a:cs typeface="Arial"/>
              </a:rPr>
              <a:t>proportionally </a:t>
            </a:r>
            <a:r>
              <a:rPr sz="1100" dirty="0">
                <a:latin typeface="Arial"/>
                <a:cs typeface="Arial"/>
              </a:rPr>
              <a:t>to </a:t>
            </a:r>
            <a:r>
              <a:rPr lang="en-US" sz="1100" dirty="0">
                <a:latin typeface="Arial"/>
                <a:cs typeface="Arial"/>
              </a:rPr>
              <a:t>their size</a:t>
            </a:r>
          </a:p>
          <a:p>
            <a:pPr marL="209550" indent="-171450">
              <a:lnSpc>
                <a:spcPct val="100000"/>
              </a:lnSpc>
              <a:spcBef>
                <a:spcPts val="110"/>
              </a:spcBef>
              <a:buFont typeface="Arial" panose="020B0604020202020204" pitchFamily="34" charset="0"/>
              <a:buChar char="•"/>
            </a:pPr>
            <a:r>
              <a:rPr sz="1100" dirty="0">
                <a:latin typeface="Arial"/>
                <a:cs typeface="Arial"/>
              </a:rPr>
              <a:t>Generates </a:t>
            </a:r>
            <a:r>
              <a:rPr sz="1100">
                <a:latin typeface="Arial"/>
                <a:cs typeface="Arial"/>
              </a:rPr>
              <a:t>per-</a:t>
            </a:r>
            <a:r>
              <a:rPr lang="en-US" sz="1100">
                <a:latin typeface="Arial"/>
                <a:cs typeface="Arial"/>
              </a:rPr>
              <a:t>task</a:t>
            </a:r>
            <a:r>
              <a:rPr sz="1100">
                <a:latin typeface="Arial"/>
                <a:cs typeface="Arial"/>
              </a:rPr>
              <a:t> </a:t>
            </a:r>
            <a:r>
              <a:rPr sz="1100" b="1" dirty="0">
                <a:latin typeface="Arial"/>
                <a:cs typeface="Arial"/>
              </a:rPr>
              <a:t>TPC masks</a:t>
            </a:r>
            <a:endParaRPr lang="en-US" sz="1100" b="1" dirty="0">
              <a:latin typeface="Arial"/>
              <a:cs typeface="Arial"/>
            </a:endParaRPr>
          </a:p>
          <a:p>
            <a:pPr marL="209550" indent="-171450">
              <a:lnSpc>
                <a:spcPct val="100000"/>
              </a:lnSpc>
              <a:spcBef>
                <a:spcPts val="110"/>
              </a:spcBef>
              <a:buFont typeface="Arial" panose="020B0604020202020204" pitchFamily="34" charset="0"/>
              <a:buChar char="•"/>
            </a:pPr>
            <a:r>
              <a:rPr sz="1100" dirty="0">
                <a:latin typeface="Arial"/>
                <a:cs typeface="Arial"/>
              </a:rPr>
              <a:t>Ensures GPU spatial partitioning with negligible overhead</a:t>
            </a:r>
          </a:p>
          <a:p>
            <a:pPr marL="925194">
              <a:lnSpc>
                <a:spcPct val="100000"/>
              </a:lnSpc>
              <a:spcBef>
                <a:spcPts val="204"/>
              </a:spcBef>
            </a:pPr>
            <a:r>
              <a:rPr sz="1000" i="1" dirty="0">
                <a:latin typeface="Arial"/>
                <a:cs typeface="Arial"/>
              </a:rPr>
              <a:t>(Example: More images → more TPCs → lower latency)</a:t>
            </a:r>
            <a:endParaRPr sz="1000" dirty="0">
              <a:latin typeface="Arial"/>
              <a:cs typeface="Arial"/>
            </a:endParaRPr>
          </a:p>
        </p:txBody>
      </p:sp>
      <p:sp>
        <p:nvSpPr>
          <p:cNvPr id="96" name="object 96"/>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lang="en-US"/>
              <a:t>S. Subramaniyan et al.</a:t>
            </a:r>
            <a:endParaRPr spc="-25" dirty="0"/>
          </a:p>
        </p:txBody>
      </p:sp>
      <p:sp>
        <p:nvSpPr>
          <p:cNvPr id="97" name="object 97"/>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The</a:t>
            </a:r>
            <a:r>
              <a:rPr spc="35" dirty="0"/>
              <a:t> </a:t>
            </a:r>
            <a:r>
              <a:rPr dirty="0"/>
              <a:t>Ohio</a:t>
            </a:r>
            <a:r>
              <a:rPr spc="35" dirty="0"/>
              <a:t> </a:t>
            </a:r>
            <a:r>
              <a:rPr dirty="0"/>
              <a:t>State</a:t>
            </a:r>
            <a:r>
              <a:rPr spc="35" dirty="0"/>
              <a:t> </a:t>
            </a:r>
            <a:r>
              <a:rPr spc="-10" dirty="0"/>
              <a:t>University</a:t>
            </a:r>
          </a:p>
        </p:txBody>
      </p:sp>
      <p:grpSp>
        <p:nvGrpSpPr>
          <p:cNvPr id="99" name="object 4">
            <a:extLst>
              <a:ext uri="{FF2B5EF4-FFF2-40B4-BE49-F238E27FC236}">
                <a16:creationId xmlns:a16="http://schemas.microsoft.com/office/drawing/2014/main" id="{DF48F0B0-B6F7-86D9-D66A-59DBA4F07B2C}"/>
              </a:ext>
            </a:extLst>
          </p:cNvPr>
          <p:cNvGrpSpPr/>
          <p:nvPr/>
        </p:nvGrpSpPr>
        <p:grpSpPr>
          <a:xfrm>
            <a:off x="3064374" y="447434"/>
            <a:ext cx="1911985" cy="1078865"/>
            <a:chOff x="3064374" y="447434"/>
            <a:chExt cx="1911985" cy="1078865"/>
          </a:xfrm>
        </p:grpSpPr>
        <p:sp>
          <p:nvSpPr>
            <p:cNvPr id="100" name="object 5">
              <a:extLst>
                <a:ext uri="{FF2B5EF4-FFF2-40B4-BE49-F238E27FC236}">
                  <a16:creationId xmlns:a16="http://schemas.microsoft.com/office/drawing/2014/main" id="{647EE070-33A3-3E8C-8142-9DA79A6FE418}"/>
                </a:ext>
              </a:extLst>
            </p:cNvPr>
            <p:cNvSpPr/>
            <p:nvPr/>
          </p:nvSpPr>
          <p:spPr>
            <a:xfrm>
              <a:off x="3068687" y="451747"/>
              <a:ext cx="1906315" cy="1070610"/>
            </a:xfrm>
            <a:custGeom>
              <a:avLst/>
              <a:gdLst/>
              <a:ahLst/>
              <a:cxnLst/>
              <a:rect l="l" t="t" r="r" b="b"/>
              <a:pathLst>
                <a:path w="1903729" h="1070610">
                  <a:moveTo>
                    <a:pt x="1903288" y="0"/>
                  </a:moveTo>
                  <a:lnTo>
                    <a:pt x="0" y="0"/>
                  </a:lnTo>
                  <a:lnTo>
                    <a:pt x="0" y="1070208"/>
                  </a:lnTo>
                  <a:lnTo>
                    <a:pt x="1903288" y="1070208"/>
                  </a:lnTo>
                  <a:lnTo>
                    <a:pt x="1903288" y="0"/>
                  </a:lnTo>
                  <a:close/>
                </a:path>
              </a:pathLst>
            </a:custGeom>
            <a:solidFill>
              <a:srgbClr val="F6C6AD"/>
            </a:solidFill>
          </p:spPr>
          <p:txBody>
            <a:bodyPr wrap="square" lIns="0" tIns="0" rIns="0" bIns="0" rtlCol="0"/>
            <a:lstStyle/>
            <a:p>
              <a:endParaRPr/>
            </a:p>
          </p:txBody>
        </p:sp>
        <p:sp>
          <p:nvSpPr>
            <p:cNvPr id="101" name="object 6">
              <a:extLst>
                <a:ext uri="{FF2B5EF4-FFF2-40B4-BE49-F238E27FC236}">
                  <a16:creationId xmlns:a16="http://schemas.microsoft.com/office/drawing/2014/main" id="{4EF1068E-7AFD-89E4-C69D-0677C5D45B1C}"/>
                </a:ext>
              </a:extLst>
            </p:cNvPr>
            <p:cNvSpPr/>
            <p:nvPr/>
          </p:nvSpPr>
          <p:spPr>
            <a:xfrm>
              <a:off x="3064374" y="447434"/>
              <a:ext cx="1911985" cy="1078865"/>
            </a:xfrm>
            <a:custGeom>
              <a:avLst/>
              <a:gdLst/>
              <a:ahLst/>
              <a:cxnLst/>
              <a:rect l="l" t="t" r="r" b="b"/>
              <a:pathLst>
                <a:path w="1911985" h="1078865">
                  <a:moveTo>
                    <a:pt x="2875" y="1040018"/>
                  </a:moveTo>
                  <a:lnTo>
                    <a:pt x="0" y="1040018"/>
                  </a:lnTo>
                  <a:lnTo>
                    <a:pt x="0" y="1074521"/>
                  </a:lnTo>
                  <a:lnTo>
                    <a:pt x="2875" y="1074521"/>
                  </a:lnTo>
                  <a:lnTo>
                    <a:pt x="2875" y="1040018"/>
                  </a:lnTo>
                  <a:close/>
                </a:path>
                <a:path w="1911985" h="1078865">
                  <a:moveTo>
                    <a:pt x="8625" y="1040018"/>
                  </a:moveTo>
                  <a:lnTo>
                    <a:pt x="5750" y="1040018"/>
                  </a:lnTo>
                  <a:lnTo>
                    <a:pt x="5750" y="1074521"/>
                  </a:lnTo>
                  <a:lnTo>
                    <a:pt x="8625" y="1074521"/>
                  </a:lnTo>
                  <a:lnTo>
                    <a:pt x="8625" y="1040018"/>
                  </a:lnTo>
                  <a:close/>
                </a:path>
                <a:path w="1911985" h="1078865">
                  <a:moveTo>
                    <a:pt x="5750" y="1070208"/>
                  </a:moveTo>
                  <a:lnTo>
                    <a:pt x="4312" y="1070208"/>
                  </a:lnTo>
                  <a:lnTo>
                    <a:pt x="4312" y="1073083"/>
                  </a:lnTo>
                  <a:lnTo>
                    <a:pt x="5750" y="1073083"/>
                  </a:lnTo>
                  <a:lnTo>
                    <a:pt x="5750" y="1070208"/>
                  </a:lnTo>
                  <a:close/>
                </a:path>
                <a:path w="1911985" h="1078865">
                  <a:moveTo>
                    <a:pt x="34111" y="1070208"/>
                  </a:moveTo>
                  <a:lnTo>
                    <a:pt x="8625" y="1070208"/>
                  </a:lnTo>
                  <a:lnTo>
                    <a:pt x="8625" y="1073083"/>
                  </a:lnTo>
                  <a:lnTo>
                    <a:pt x="34111" y="1073083"/>
                  </a:lnTo>
                  <a:lnTo>
                    <a:pt x="34111" y="1070208"/>
                  </a:lnTo>
                  <a:close/>
                </a:path>
                <a:path w="1911985" h="1078865">
                  <a:moveTo>
                    <a:pt x="2875" y="979639"/>
                  </a:moveTo>
                  <a:lnTo>
                    <a:pt x="0" y="979639"/>
                  </a:lnTo>
                  <a:lnTo>
                    <a:pt x="0" y="1014141"/>
                  </a:lnTo>
                  <a:lnTo>
                    <a:pt x="2875" y="1014141"/>
                  </a:lnTo>
                  <a:lnTo>
                    <a:pt x="2875" y="979639"/>
                  </a:lnTo>
                  <a:close/>
                </a:path>
                <a:path w="1911985" h="1078865">
                  <a:moveTo>
                    <a:pt x="8625" y="979639"/>
                  </a:moveTo>
                  <a:lnTo>
                    <a:pt x="5750" y="979639"/>
                  </a:lnTo>
                  <a:lnTo>
                    <a:pt x="5750" y="1014141"/>
                  </a:lnTo>
                  <a:lnTo>
                    <a:pt x="8625" y="1014141"/>
                  </a:lnTo>
                  <a:lnTo>
                    <a:pt x="8625" y="979639"/>
                  </a:lnTo>
                  <a:close/>
                </a:path>
                <a:path w="1911985" h="1078865">
                  <a:moveTo>
                    <a:pt x="2875" y="919259"/>
                  </a:moveTo>
                  <a:lnTo>
                    <a:pt x="0" y="919259"/>
                  </a:lnTo>
                  <a:lnTo>
                    <a:pt x="0" y="953762"/>
                  </a:lnTo>
                  <a:lnTo>
                    <a:pt x="2875" y="953762"/>
                  </a:lnTo>
                  <a:lnTo>
                    <a:pt x="2875" y="919259"/>
                  </a:lnTo>
                  <a:close/>
                </a:path>
                <a:path w="1911985" h="1078865">
                  <a:moveTo>
                    <a:pt x="8625" y="919259"/>
                  </a:moveTo>
                  <a:lnTo>
                    <a:pt x="5750" y="919259"/>
                  </a:lnTo>
                  <a:lnTo>
                    <a:pt x="5750" y="953762"/>
                  </a:lnTo>
                  <a:lnTo>
                    <a:pt x="8625" y="953762"/>
                  </a:lnTo>
                  <a:lnTo>
                    <a:pt x="8625" y="919259"/>
                  </a:lnTo>
                  <a:close/>
                </a:path>
                <a:path w="1911985" h="1078865">
                  <a:moveTo>
                    <a:pt x="2875" y="858880"/>
                  </a:moveTo>
                  <a:lnTo>
                    <a:pt x="0" y="858880"/>
                  </a:lnTo>
                  <a:lnTo>
                    <a:pt x="0" y="893382"/>
                  </a:lnTo>
                  <a:lnTo>
                    <a:pt x="2875" y="893382"/>
                  </a:lnTo>
                  <a:lnTo>
                    <a:pt x="2875" y="858880"/>
                  </a:lnTo>
                  <a:close/>
                </a:path>
                <a:path w="1911985" h="1078865">
                  <a:moveTo>
                    <a:pt x="8625" y="858880"/>
                  </a:moveTo>
                  <a:lnTo>
                    <a:pt x="5750" y="858880"/>
                  </a:lnTo>
                  <a:lnTo>
                    <a:pt x="5750" y="893382"/>
                  </a:lnTo>
                  <a:lnTo>
                    <a:pt x="8625" y="893382"/>
                  </a:lnTo>
                  <a:lnTo>
                    <a:pt x="8625" y="858880"/>
                  </a:lnTo>
                  <a:close/>
                </a:path>
                <a:path w="1911985" h="1078865">
                  <a:moveTo>
                    <a:pt x="2875" y="798500"/>
                  </a:moveTo>
                  <a:lnTo>
                    <a:pt x="0" y="798500"/>
                  </a:lnTo>
                  <a:lnTo>
                    <a:pt x="0" y="833003"/>
                  </a:lnTo>
                  <a:lnTo>
                    <a:pt x="2875" y="833003"/>
                  </a:lnTo>
                  <a:lnTo>
                    <a:pt x="2875" y="798500"/>
                  </a:lnTo>
                  <a:close/>
                </a:path>
                <a:path w="1911985" h="1078865">
                  <a:moveTo>
                    <a:pt x="8625" y="798500"/>
                  </a:moveTo>
                  <a:lnTo>
                    <a:pt x="5750" y="798500"/>
                  </a:lnTo>
                  <a:lnTo>
                    <a:pt x="5750" y="833003"/>
                  </a:lnTo>
                  <a:lnTo>
                    <a:pt x="8625" y="833003"/>
                  </a:lnTo>
                  <a:lnTo>
                    <a:pt x="8625" y="798500"/>
                  </a:lnTo>
                  <a:close/>
                </a:path>
                <a:path w="1911985" h="1078865">
                  <a:moveTo>
                    <a:pt x="2875" y="738120"/>
                  </a:moveTo>
                  <a:lnTo>
                    <a:pt x="0" y="738120"/>
                  </a:lnTo>
                  <a:lnTo>
                    <a:pt x="0" y="772623"/>
                  </a:lnTo>
                  <a:lnTo>
                    <a:pt x="2875" y="772623"/>
                  </a:lnTo>
                  <a:lnTo>
                    <a:pt x="2875" y="738120"/>
                  </a:lnTo>
                  <a:close/>
                </a:path>
                <a:path w="1911985" h="1078865">
                  <a:moveTo>
                    <a:pt x="8625" y="738120"/>
                  </a:moveTo>
                  <a:lnTo>
                    <a:pt x="5750" y="738120"/>
                  </a:lnTo>
                  <a:lnTo>
                    <a:pt x="5750" y="772623"/>
                  </a:lnTo>
                  <a:lnTo>
                    <a:pt x="8625" y="772623"/>
                  </a:lnTo>
                  <a:lnTo>
                    <a:pt x="8625" y="738120"/>
                  </a:lnTo>
                  <a:close/>
                </a:path>
                <a:path w="1911985" h="1078865">
                  <a:moveTo>
                    <a:pt x="2875" y="677741"/>
                  </a:moveTo>
                  <a:lnTo>
                    <a:pt x="0" y="677741"/>
                  </a:lnTo>
                  <a:lnTo>
                    <a:pt x="0" y="712244"/>
                  </a:lnTo>
                  <a:lnTo>
                    <a:pt x="2875" y="712244"/>
                  </a:lnTo>
                  <a:lnTo>
                    <a:pt x="2875" y="677741"/>
                  </a:lnTo>
                  <a:close/>
                </a:path>
                <a:path w="1911985" h="1078865">
                  <a:moveTo>
                    <a:pt x="8625" y="677741"/>
                  </a:moveTo>
                  <a:lnTo>
                    <a:pt x="5750" y="677741"/>
                  </a:lnTo>
                  <a:lnTo>
                    <a:pt x="5750" y="712244"/>
                  </a:lnTo>
                  <a:lnTo>
                    <a:pt x="8625" y="712244"/>
                  </a:lnTo>
                  <a:lnTo>
                    <a:pt x="8625" y="677741"/>
                  </a:lnTo>
                  <a:close/>
                </a:path>
                <a:path w="1911985" h="1078865">
                  <a:moveTo>
                    <a:pt x="2875" y="617361"/>
                  </a:moveTo>
                  <a:lnTo>
                    <a:pt x="0" y="617361"/>
                  </a:lnTo>
                  <a:lnTo>
                    <a:pt x="0" y="651864"/>
                  </a:lnTo>
                  <a:lnTo>
                    <a:pt x="2875" y="651864"/>
                  </a:lnTo>
                  <a:lnTo>
                    <a:pt x="2875" y="617361"/>
                  </a:lnTo>
                  <a:close/>
                </a:path>
                <a:path w="1911985" h="1078865">
                  <a:moveTo>
                    <a:pt x="8625" y="617361"/>
                  </a:moveTo>
                  <a:lnTo>
                    <a:pt x="5750" y="617361"/>
                  </a:lnTo>
                  <a:lnTo>
                    <a:pt x="5750" y="651864"/>
                  </a:lnTo>
                  <a:lnTo>
                    <a:pt x="8625" y="651864"/>
                  </a:lnTo>
                  <a:lnTo>
                    <a:pt x="8625" y="617361"/>
                  </a:lnTo>
                  <a:close/>
                </a:path>
                <a:path w="1911985" h="1078865">
                  <a:moveTo>
                    <a:pt x="2875" y="556982"/>
                  </a:moveTo>
                  <a:lnTo>
                    <a:pt x="0" y="556982"/>
                  </a:lnTo>
                  <a:lnTo>
                    <a:pt x="0" y="591484"/>
                  </a:lnTo>
                  <a:lnTo>
                    <a:pt x="2875" y="591484"/>
                  </a:lnTo>
                  <a:lnTo>
                    <a:pt x="2875" y="556982"/>
                  </a:lnTo>
                  <a:close/>
                </a:path>
                <a:path w="1911985" h="1078865">
                  <a:moveTo>
                    <a:pt x="8625" y="556982"/>
                  </a:moveTo>
                  <a:lnTo>
                    <a:pt x="5750" y="556982"/>
                  </a:lnTo>
                  <a:lnTo>
                    <a:pt x="5750" y="591484"/>
                  </a:lnTo>
                  <a:lnTo>
                    <a:pt x="8625" y="591484"/>
                  </a:lnTo>
                  <a:lnTo>
                    <a:pt x="8625" y="556982"/>
                  </a:lnTo>
                  <a:close/>
                </a:path>
                <a:path w="1911985" h="1078865">
                  <a:moveTo>
                    <a:pt x="2875" y="496602"/>
                  </a:moveTo>
                  <a:lnTo>
                    <a:pt x="0" y="496602"/>
                  </a:lnTo>
                  <a:lnTo>
                    <a:pt x="0" y="531105"/>
                  </a:lnTo>
                  <a:lnTo>
                    <a:pt x="2875" y="531105"/>
                  </a:lnTo>
                  <a:lnTo>
                    <a:pt x="2875" y="496602"/>
                  </a:lnTo>
                  <a:close/>
                </a:path>
                <a:path w="1911985" h="1078865">
                  <a:moveTo>
                    <a:pt x="8625" y="496602"/>
                  </a:moveTo>
                  <a:lnTo>
                    <a:pt x="5750" y="496602"/>
                  </a:lnTo>
                  <a:lnTo>
                    <a:pt x="5750" y="531105"/>
                  </a:lnTo>
                  <a:lnTo>
                    <a:pt x="8625" y="531105"/>
                  </a:lnTo>
                  <a:lnTo>
                    <a:pt x="8625" y="496602"/>
                  </a:lnTo>
                  <a:close/>
                </a:path>
                <a:path w="1911985" h="1078865">
                  <a:moveTo>
                    <a:pt x="2875" y="436223"/>
                  </a:moveTo>
                  <a:lnTo>
                    <a:pt x="0" y="436223"/>
                  </a:lnTo>
                  <a:lnTo>
                    <a:pt x="0" y="470725"/>
                  </a:lnTo>
                  <a:lnTo>
                    <a:pt x="2875" y="470725"/>
                  </a:lnTo>
                  <a:lnTo>
                    <a:pt x="2875" y="436223"/>
                  </a:lnTo>
                  <a:close/>
                </a:path>
                <a:path w="1911985" h="1078865">
                  <a:moveTo>
                    <a:pt x="8625" y="436223"/>
                  </a:moveTo>
                  <a:lnTo>
                    <a:pt x="5750" y="436223"/>
                  </a:lnTo>
                  <a:lnTo>
                    <a:pt x="5750" y="470725"/>
                  </a:lnTo>
                  <a:lnTo>
                    <a:pt x="8625" y="470725"/>
                  </a:lnTo>
                  <a:lnTo>
                    <a:pt x="8625" y="436223"/>
                  </a:lnTo>
                  <a:close/>
                </a:path>
                <a:path w="1911985" h="1078865">
                  <a:moveTo>
                    <a:pt x="2875" y="375843"/>
                  </a:moveTo>
                  <a:lnTo>
                    <a:pt x="0" y="375843"/>
                  </a:lnTo>
                  <a:lnTo>
                    <a:pt x="0" y="410346"/>
                  </a:lnTo>
                  <a:lnTo>
                    <a:pt x="2875" y="410346"/>
                  </a:lnTo>
                  <a:lnTo>
                    <a:pt x="2875" y="375843"/>
                  </a:lnTo>
                  <a:close/>
                </a:path>
                <a:path w="1911985" h="1078865">
                  <a:moveTo>
                    <a:pt x="8625" y="375843"/>
                  </a:moveTo>
                  <a:lnTo>
                    <a:pt x="5750" y="375843"/>
                  </a:lnTo>
                  <a:lnTo>
                    <a:pt x="5750" y="410346"/>
                  </a:lnTo>
                  <a:lnTo>
                    <a:pt x="8625" y="410346"/>
                  </a:lnTo>
                  <a:lnTo>
                    <a:pt x="8625" y="375843"/>
                  </a:lnTo>
                  <a:close/>
                </a:path>
                <a:path w="1911985" h="1078865">
                  <a:moveTo>
                    <a:pt x="2875" y="315464"/>
                  </a:moveTo>
                  <a:lnTo>
                    <a:pt x="0" y="315464"/>
                  </a:lnTo>
                  <a:lnTo>
                    <a:pt x="0" y="349966"/>
                  </a:lnTo>
                  <a:lnTo>
                    <a:pt x="2875" y="349966"/>
                  </a:lnTo>
                  <a:lnTo>
                    <a:pt x="2875" y="315464"/>
                  </a:lnTo>
                  <a:close/>
                </a:path>
                <a:path w="1911985" h="1078865">
                  <a:moveTo>
                    <a:pt x="8625" y="315464"/>
                  </a:moveTo>
                  <a:lnTo>
                    <a:pt x="5750" y="315464"/>
                  </a:lnTo>
                  <a:lnTo>
                    <a:pt x="5750" y="349966"/>
                  </a:lnTo>
                  <a:lnTo>
                    <a:pt x="8625" y="349966"/>
                  </a:lnTo>
                  <a:lnTo>
                    <a:pt x="8625" y="315464"/>
                  </a:lnTo>
                  <a:close/>
                </a:path>
                <a:path w="1911985" h="1078865">
                  <a:moveTo>
                    <a:pt x="2875" y="255084"/>
                  </a:moveTo>
                  <a:lnTo>
                    <a:pt x="0" y="255084"/>
                  </a:lnTo>
                  <a:lnTo>
                    <a:pt x="0" y="289587"/>
                  </a:lnTo>
                  <a:lnTo>
                    <a:pt x="2875" y="289587"/>
                  </a:lnTo>
                  <a:lnTo>
                    <a:pt x="2875" y="255084"/>
                  </a:lnTo>
                  <a:close/>
                </a:path>
                <a:path w="1911985" h="1078865">
                  <a:moveTo>
                    <a:pt x="8625" y="255084"/>
                  </a:moveTo>
                  <a:lnTo>
                    <a:pt x="5750" y="255084"/>
                  </a:lnTo>
                  <a:lnTo>
                    <a:pt x="5750" y="289587"/>
                  </a:lnTo>
                  <a:lnTo>
                    <a:pt x="8625" y="289587"/>
                  </a:lnTo>
                  <a:lnTo>
                    <a:pt x="8625" y="255084"/>
                  </a:lnTo>
                  <a:close/>
                </a:path>
                <a:path w="1911985" h="1078865">
                  <a:moveTo>
                    <a:pt x="2875" y="194705"/>
                  </a:moveTo>
                  <a:lnTo>
                    <a:pt x="0" y="194705"/>
                  </a:lnTo>
                  <a:lnTo>
                    <a:pt x="0" y="229207"/>
                  </a:lnTo>
                  <a:lnTo>
                    <a:pt x="2875" y="229207"/>
                  </a:lnTo>
                  <a:lnTo>
                    <a:pt x="2875" y="194705"/>
                  </a:lnTo>
                  <a:close/>
                </a:path>
                <a:path w="1911985" h="1078865">
                  <a:moveTo>
                    <a:pt x="8625" y="194705"/>
                  </a:moveTo>
                  <a:lnTo>
                    <a:pt x="5750" y="194705"/>
                  </a:lnTo>
                  <a:lnTo>
                    <a:pt x="5750" y="229207"/>
                  </a:lnTo>
                  <a:lnTo>
                    <a:pt x="8625" y="229207"/>
                  </a:lnTo>
                  <a:lnTo>
                    <a:pt x="8625" y="194705"/>
                  </a:lnTo>
                  <a:close/>
                </a:path>
                <a:path w="1911985" h="1078865">
                  <a:moveTo>
                    <a:pt x="2875" y="134325"/>
                  </a:moveTo>
                  <a:lnTo>
                    <a:pt x="0" y="134325"/>
                  </a:lnTo>
                  <a:lnTo>
                    <a:pt x="0" y="168828"/>
                  </a:lnTo>
                  <a:lnTo>
                    <a:pt x="2875" y="168828"/>
                  </a:lnTo>
                  <a:lnTo>
                    <a:pt x="2875" y="134325"/>
                  </a:lnTo>
                  <a:close/>
                </a:path>
                <a:path w="1911985" h="1078865">
                  <a:moveTo>
                    <a:pt x="8625" y="134325"/>
                  </a:moveTo>
                  <a:lnTo>
                    <a:pt x="5750" y="134325"/>
                  </a:lnTo>
                  <a:lnTo>
                    <a:pt x="5750" y="168828"/>
                  </a:lnTo>
                  <a:lnTo>
                    <a:pt x="8625" y="168828"/>
                  </a:lnTo>
                  <a:lnTo>
                    <a:pt x="8625" y="134325"/>
                  </a:lnTo>
                  <a:close/>
                </a:path>
                <a:path w="1911985" h="1078865">
                  <a:moveTo>
                    <a:pt x="2875" y="73945"/>
                  </a:moveTo>
                  <a:lnTo>
                    <a:pt x="0" y="73945"/>
                  </a:lnTo>
                  <a:lnTo>
                    <a:pt x="0" y="108448"/>
                  </a:lnTo>
                  <a:lnTo>
                    <a:pt x="2875" y="108448"/>
                  </a:lnTo>
                  <a:lnTo>
                    <a:pt x="2875" y="73945"/>
                  </a:lnTo>
                  <a:close/>
                </a:path>
                <a:path w="1911985" h="1078865">
                  <a:moveTo>
                    <a:pt x="8625" y="73945"/>
                  </a:moveTo>
                  <a:lnTo>
                    <a:pt x="5750" y="73945"/>
                  </a:lnTo>
                  <a:lnTo>
                    <a:pt x="5750" y="108448"/>
                  </a:lnTo>
                  <a:lnTo>
                    <a:pt x="8625" y="108448"/>
                  </a:lnTo>
                  <a:lnTo>
                    <a:pt x="8625" y="73945"/>
                  </a:lnTo>
                  <a:close/>
                </a:path>
                <a:path w="1911985" h="1078865">
                  <a:moveTo>
                    <a:pt x="2875" y="13566"/>
                  </a:moveTo>
                  <a:lnTo>
                    <a:pt x="0" y="13566"/>
                  </a:lnTo>
                  <a:lnTo>
                    <a:pt x="0" y="48069"/>
                  </a:lnTo>
                  <a:lnTo>
                    <a:pt x="2875" y="48069"/>
                  </a:lnTo>
                  <a:lnTo>
                    <a:pt x="2875" y="13566"/>
                  </a:lnTo>
                  <a:close/>
                </a:path>
                <a:path w="1911985" h="1078865">
                  <a:moveTo>
                    <a:pt x="8625" y="13566"/>
                  </a:moveTo>
                  <a:lnTo>
                    <a:pt x="5750" y="13566"/>
                  </a:lnTo>
                  <a:lnTo>
                    <a:pt x="5750" y="48069"/>
                  </a:lnTo>
                  <a:lnTo>
                    <a:pt x="8625" y="48069"/>
                  </a:lnTo>
                  <a:lnTo>
                    <a:pt x="8625" y="13566"/>
                  </a:lnTo>
                  <a:close/>
                </a:path>
                <a:path w="1911985" h="1078865">
                  <a:moveTo>
                    <a:pt x="55438" y="0"/>
                  </a:moveTo>
                  <a:lnTo>
                    <a:pt x="20936" y="0"/>
                  </a:lnTo>
                  <a:lnTo>
                    <a:pt x="20936" y="2875"/>
                  </a:lnTo>
                  <a:lnTo>
                    <a:pt x="55438" y="2875"/>
                  </a:lnTo>
                  <a:lnTo>
                    <a:pt x="55438" y="0"/>
                  </a:lnTo>
                  <a:close/>
                </a:path>
                <a:path w="1911985" h="1078865">
                  <a:moveTo>
                    <a:pt x="55438" y="5750"/>
                  </a:moveTo>
                  <a:lnTo>
                    <a:pt x="20936" y="5750"/>
                  </a:lnTo>
                  <a:lnTo>
                    <a:pt x="20936" y="8625"/>
                  </a:lnTo>
                  <a:lnTo>
                    <a:pt x="55438" y="8625"/>
                  </a:lnTo>
                  <a:lnTo>
                    <a:pt x="55438" y="5750"/>
                  </a:lnTo>
                  <a:close/>
                </a:path>
                <a:path w="1911985" h="1078865">
                  <a:moveTo>
                    <a:pt x="115818" y="0"/>
                  </a:moveTo>
                  <a:lnTo>
                    <a:pt x="81315" y="0"/>
                  </a:lnTo>
                  <a:lnTo>
                    <a:pt x="81315" y="2875"/>
                  </a:lnTo>
                  <a:lnTo>
                    <a:pt x="115818" y="2875"/>
                  </a:lnTo>
                  <a:lnTo>
                    <a:pt x="115818" y="0"/>
                  </a:lnTo>
                  <a:close/>
                </a:path>
                <a:path w="1911985" h="1078865">
                  <a:moveTo>
                    <a:pt x="115818" y="5750"/>
                  </a:moveTo>
                  <a:lnTo>
                    <a:pt x="81315" y="5750"/>
                  </a:lnTo>
                  <a:lnTo>
                    <a:pt x="81315" y="8625"/>
                  </a:lnTo>
                  <a:lnTo>
                    <a:pt x="115818" y="8625"/>
                  </a:lnTo>
                  <a:lnTo>
                    <a:pt x="115818" y="5750"/>
                  </a:lnTo>
                  <a:close/>
                </a:path>
                <a:path w="1911985" h="1078865">
                  <a:moveTo>
                    <a:pt x="176197" y="0"/>
                  </a:moveTo>
                  <a:lnTo>
                    <a:pt x="141695" y="0"/>
                  </a:lnTo>
                  <a:lnTo>
                    <a:pt x="141695" y="2875"/>
                  </a:lnTo>
                  <a:lnTo>
                    <a:pt x="176197" y="2875"/>
                  </a:lnTo>
                  <a:lnTo>
                    <a:pt x="176197" y="0"/>
                  </a:lnTo>
                  <a:close/>
                </a:path>
                <a:path w="1911985" h="1078865">
                  <a:moveTo>
                    <a:pt x="176197" y="5750"/>
                  </a:moveTo>
                  <a:lnTo>
                    <a:pt x="141695" y="5750"/>
                  </a:lnTo>
                  <a:lnTo>
                    <a:pt x="141695" y="8625"/>
                  </a:lnTo>
                  <a:lnTo>
                    <a:pt x="176197" y="8625"/>
                  </a:lnTo>
                  <a:lnTo>
                    <a:pt x="176197" y="5750"/>
                  </a:lnTo>
                  <a:close/>
                </a:path>
                <a:path w="1911985" h="1078865">
                  <a:moveTo>
                    <a:pt x="236577" y="0"/>
                  </a:moveTo>
                  <a:lnTo>
                    <a:pt x="202074" y="0"/>
                  </a:lnTo>
                  <a:lnTo>
                    <a:pt x="202074" y="2875"/>
                  </a:lnTo>
                  <a:lnTo>
                    <a:pt x="236577" y="2875"/>
                  </a:lnTo>
                  <a:lnTo>
                    <a:pt x="236577" y="0"/>
                  </a:lnTo>
                  <a:close/>
                </a:path>
                <a:path w="1911985" h="1078865">
                  <a:moveTo>
                    <a:pt x="236577" y="5750"/>
                  </a:moveTo>
                  <a:lnTo>
                    <a:pt x="202074" y="5750"/>
                  </a:lnTo>
                  <a:lnTo>
                    <a:pt x="202074" y="8625"/>
                  </a:lnTo>
                  <a:lnTo>
                    <a:pt x="236577" y="8625"/>
                  </a:lnTo>
                  <a:lnTo>
                    <a:pt x="236577" y="5750"/>
                  </a:lnTo>
                  <a:close/>
                </a:path>
                <a:path w="1911985" h="1078865">
                  <a:moveTo>
                    <a:pt x="296956" y="0"/>
                  </a:moveTo>
                  <a:lnTo>
                    <a:pt x="262454" y="0"/>
                  </a:lnTo>
                  <a:lnTo>
                    <a:pt x="262454" y="2875"/>
                  </a:lnTo>
                  <a:lnTo>
                    <a:pt x="296956" y="2875"/>
                  </a:lnTo>
                  <a:lnTo>
                    <a:pt x="296956" y="0"/>
                  </a:lnTo>
                  <a:close/>
                </a:path>
                <a:path w="1911985" h="1078865">
                  <a:moveTo>
                    <a:pt x="296956" y="5750"/>
                  </a:moveTo>
                  <a:lnTo>
                    <a:pt x="262454" y="5750"/>
                  </a:lnTo>
                  <a:lnTo>
                    <a:pt x="262454" y="8625"/>
                  </a:lnTo>
                  <a:lnTo>
                    <a:pt x="296956" y="8625"/>
                  </a:lnTo>
                  <a:lnTo>
                    <a:pt x="296956" y="5750"/>
                  </a:lnTo>
                  <a:close/>
                </a:path>
                <a:path w="1911985" h="1078865">
                  <a:moveTo>
                    <a:pt x="357336" y="0"/>
                  </a:moveTo>
                  <a:lnTo>
                    <a:pt x="322833" y="0"/>
                  </a:lnTo>
                  <a:lnTo>
                    <a:pt x="322833" y="2875"/>
                  </a:lnTo>
                  <a:lnTo>
                    <a:pt x="357336" y="2875"/>
                  </a:lnTo>
                  <a:lnTo>
                    <a:pt x="357336" y="0"/>
                  </a:lnTo>
                  <a:close/>
                </a:path>
                <a:path w="1911985" h="1078865">
                  <a:moveTo>
                    <a:pt x="357336" y="5750"/>
                  </a:moveTo>
                  <a:lnTo>
                    <a:pt x="322833" y="5750"/>
                  </a:lnTo>
                  <a:lnTo>
                    <a:pt x="322833" y="8625"/>
                  </a:lnTo>
                  <a:lnTo>
                    <a:pt x="357336" y="8625"/>
                  </a:lnTo>
                  <a:lnTo>
                    <a:pt x="357336" y="5750"/>
                  </a:lnTo>
                  <a:close/>
                </a:path>
                <a:path w="1911985" h="1078865">
                  <a:moveTo>
                    <a:pt x="417716" y="0"/>
                  </a:moveTo>
                  <a:lnTo>
                    <a:pt x="383213" y="0"/>
                  </a:lnTo>
                  <a:lnTo>
                    <a:pt x="383213" y="2875"/>
                  </a:lnTo>
                  <a:lnTo>
                    <a:pt x="417716" y="2875"/>
                  </a:lnTo>
                  <a:lnTo>
                    <a:pt x="417716" y="0"/>
                  </a:lnTo>
                  <a:close/>
                </a:path>
                <a:path w="1911985" h="1078865">
                  <a:moveTo>
                    <a:pt x="417716" y="5750"/>
                  </a:moveTo>
                  <a:lnTo>
                    <a:pt x="383213" y="5750"/>
                  </a:lnTo>
                  <a:lnTo>
                    <a:pt x="383213" y="8625"/>
                  </a:lnTo>
                  <a:lnTo>
                    <a:pt x="417716" y="8625"/>
                  </a:lnTo>
                  <a:lnTo>
                    <a:pt x="417716" y="5750"/>
                  </a:lnTo>
                  <a:close/>
                </a:path>
                <a:path w="1911985" h="1078865">
                  <a:moveTo>
                    <a:pt x="478095" y="0"/>
                  </a:moveTo>
                  <a:lnTo>
                    <a:pt x="443593" y="0"/>
                  </a:lnTo>
                  <a:lnTo>
                    <a:pt x="443593" y="2875"/>
                  </a:lnTo>
                  <a:lnTo>
                    <a:pt x="478095" y="2875"/>
                  </a:lnTo>
                  <a:lnTo>
                    <a:pt x="478095" y="0"/>
                  </a:lnTo>
                  <a:close/>
                </a:path>
                <a:path w="1911985" h="1078865">
                  <a:moveTo>
                    <a:pt x="478095" y="5750"/>
                  </a:moveTo>
                  <a:lnTo>
                    <a:pt x="443593" y="5750"/>
                  </a:lnTo>
                  <a:lnTo>
                    <a:pt x="443593" y="8625"/>
                  </a:lnTo>
                  <a:lnTo>
                    <a:pt x="478095" y="8625"/>
                  </a:lnTo>
                  <a:lnTo>
                    <a:pt x="478095" y="5750"/>
                  </a:lnTo>
                  <a:close/>
                </a:path>
                <a:path w="1911985" h="1078865">
                  <a:moveTo>
                    <a:pt x="538475" y="0"/>
                  </a:moveTo>
                  <a:lnTo>
                    <a:pt x="503972" y="0"/>
                  </a:lnTo>
                  <a:lnTo>
                    <a:pt x="503972" y="2875"/>
                  </a:lnTo>
                  <a:lnTo>
                    <a:pt x="538475" y="2875"/>
                  </a:lnTo>
                  <a:lnTo>
                    <a:pt x="538475" y="0"/>
                  </a:lnTo>
                  <a:close/>
                </a:path>
                <a:path w="1911985" h="1078865">
                  <a:moveTo>
                    <a:pt x="538475" y="5750"/>
                  </a:moveTo>
                  <a:lnTo>
                    <a:pt x="503972" y="5750"/>
                  </a:lnTo>
                  <a:lnTo>
                    <a:pt x="503972" y="8625"/>
                  </a:lnTo>
                  <a:lnTo>
                    <a:pt x="538475" y="8625"/>
                  </a:lnTo>
                  <a:lnTo>
                    <a:pt x="538475" y="5750"/>
                  </a:lnTo>
                  <a:close/>
                </a:path>
                <a:path w="1911985" h="1078865">
                  <a:moveTo>
                    <a:pt x="598854" y="0"/>
                  </a:moveTo>
                  <a:lnTo>
                    <a:pt x="564352" y="0"/>
                  </a:lnTo>
                  <a:lnTo>
                    <a:pt x="564352" y="2875"/>
                  </a:lnTo>
                  <a:lnTo>
                    <a:pt x="598854" y="2875"/>
                  </a:lnTo>
                  <a:lnTo>
                    <a:pt x="598854" y="0"/>
                  </a:lnTo>
                  <a:close/>
                </a:path>
                <a:path w="1911985" h="1078865">
                  <a:moveTo>
                    <a:pt x="598854" y="5750"/>
                  </a:moveTo>
                  <a:lnTo>
                    <a:pt x="564352" y="5750"/>
                  </a:lnTo>
                  <a:lnTo>
                    <a:pt x="564352" y="8625"/>
                  </a:lnTo>
                  <a:lnTo>
                    <a:pt x="598854" y="8625"/>
                  </a:lnTo>
                  <a:lnTo>
                    <a:pt x="598854" y="5750"/>
                  </a:lnTo>
                  <a:close/>
                </a:path>
                <a:path w="1911985" h="1078865">
                  <a:moveTo>
                    <a:pt x="659234" y="0"/>
                  </a:moveTo>
                  <a:lnTo>
                    <a:pt x="624731" y="0"/>
                  </a:lnTo>
                  <a:lnTo>
                    <a:pt x="624731" y="2875"/>
                  </a:lnTo>
                  <a:lnTo>
                    <a:pt x="659234" y="2875"/>
                  </a:lnTo>
                  <a:lnTo>
                    <a:pt x="659234" y="0"/>
                  </a:lnTo>
                  <a:close/>
                </a:path>
                <a:path w="1911985" h="1078865">
                  <a:moveTo>
                    <a:pt x="659234" y="5750"/>
                  </a:moveTo>
                  <a:lnTo>
                    <a:pt x="624731" y="5750"/>
                  </a:lnTo>
                  <a:lnTo>
                    <a:pt x="624731" y="8625"/>
                  </a:lnTo>
                  <a:lnTo>
                    <a:pt x="659234" y="8625"/>
                  </a:lnTo>
                  <a:lnTo>
                    <a:pt x="659234" y="5750"/>
                  </a:lnTo>
                  <a:close/>
                </a:path>
                <a:path w="1911985" h="1078865">
                  <a:moveTo>
                    <a:pt x="719613" y="0"/>
                  </a:moveTo>
                  <a:lnTo>
                    <a:pt x="685111" y="0"/>
                  </a:lnTo>
                  <a:lnTo>
                    <a:pt x="685111" y="2875"/>
                  </a:lnTo>
                  <a:lnTo>
                    <a:pt x="719613" y="2875"/>
                  </a:lnTo>
                  <a:lnTo>
                    <a:pt x="719613" y="0"/>
                  </a:lnTo>
                  <a:close/>
                </a:path>
                <a:path w="1911985" h="1078865">
                  <a:moveTo>
                    <a:pt x="719613" y="5750"/>
                  </a:moveTo>
                  <a:lnTo>
                    <a:pt x="685111" y="5750"/>
                  </a:lnTo>
                  <a:lnTo>
                    <a:pt x="685111" y="8625"/>
                  </a:lnTo>
                  <a:lnTo>
                    <a:pt x="719613" y="8625"/>
                  </a:lnTo>
                  <a:lnTo>
                    <a:pt x="719613" y="5750"/>
                  </a:lnTo>
                  <a:close/>
                </a:path>
                <a:path w="1911985" h="1078865">
                  <a:moveTo>
                    <a:pt x="779993" y="0"/>
                  </a:moveTo>
                  <a:lnTo>
                    <a:pt x="745490" y="0"/>
                  </a:lnTo>
                  <a:lnTo>
                    <a:pt x="745490" y="2875"/>
                  </a:lnTo>
                  <a:lnTo>
                    <a:pt x="779993" y="2875"/>
                  </a:lnTo>
                  <a:lnTo>
                    <a:pt x="779993" y="0"/>
                  </a:lnTo>
                  <a:close/>
                </a:path>
                <a:path w="1911985" h="1078865">
                  <a:moveTo>
                    <a:pt x="779993" y="5750"/>
                  </a:moveTo>
                  <a:lnTo>
                    <a:pt x="745490" y="5750"/>
                  </a:lnTo>
                  <a:lnTo>
                    <a:pt x="745490" y="8625"/>
                  </a:lnTo>
                  <a:lnTo>
                    <a:pt x="779993" y="8625"/>
                  </a:lnTo>
                  <a:lnTo>
                    <a:pt x="779993" y="5750"/>
                  </a:lnTo>
                  <a:close/>
                </a:path>
                <a:path w="1911985" h="1078865">
                  <a:moveTo>
                    <a:pt x="840372" y="0"/>
                  </a:moveTo>
                  <a:lnTo>
                    <a:pt x="805870" y="0"/>
                  </a:lnTo>
                  <a:lnTo>
                    <a:pt x="805870" y="2875"/>
                  </a:lnTo>
                  <a:lnTo>
                    <a:pt x="840372" y="2875"/>
                  </a:lnTo>
                  <a:lnTo>
                    <a:pt x="840372" y="0"/>
                  </a:lnTo>
                  <a:close/>
                </a:path>
                <a:path w="1911985" h="1078865">
                  <a:moveTo>
                    <a:pt x="840372" y="5750"/>
                  </a:moveTo>
                  <a:lnTo>
                    <a:pt x="805870" y="5750"/>
                  </a:lnTo>
                  <a:lnTo>
                    <a:pt x="805870" y="8625"/>
                  </a:lnTo>
                  <a:lnTo>
                    <a:pt x="840372" y="8625"/>
                  </a:lnTo>
                  <a:lnTo>
                    <a:pt x="840372" y="5750"/>
                  </a:lnTo>
                  <a:close/>
                </a:path>
                <a:path w="1911985" h="1078865">
                  <a:moveTo>
                    <a:pt x="900752" y="0"/>
                  </a:moveTo>
                  <a:lnTo>
                    <a:pt x="866249" y="0"/>
                  </a:lnTo>
                  <a:lnTo>
                    <a:pt x="866249" y="2875"/>
                  </a:lnTo>
                  <a:lnTo>
                    <a:pt x="900752" y="2875"/>
                  </a:lnTo>
                  <a:lnTo>
                    <a:pt x="900752" y="0"/>
                  </a:lnTo>
                  <a:close/>
                </a:path>
                <a:path w="1911985" h="1078865">
                  <a:moveTo>
                    <a:pt x="900752" y="5750"/>
                  </a:moveTo>
                  <a:lnTo>
                    <a:pt x="866249" y="5750"/>
                  </a:lnTo>
                  <a:lnTo>
                    <a:pt x="866249" y="8625"/>
                  </a:lnTo>
                  <a:lnTo>
                    <a:pt x="900752" y="8625"/>
                  </a:lnTo>
                  <a:lnTo>
                    <a:pt x="900752" y="5750"/>
                  </a:lnTo>
                  <a:close/>
                </a:path>
                <a:path w="1911985" h="1078865">
                  <a:moveTo>
                    <a:pt x="961131" y="0"/>
                  </a:moveTo>
                  <a:lnTo>
                    <a:pt x="926629" y="0"/>
                  </a:lnTo>
                  <a:lnTo>
                    <a:pt x="926629" y="2875"/>
                  </a:lnTo>
                  <a:lnTo>
                    <a:pt x="961131" y="2875"/>
                  </a:lnTo>
                  <a:lnTo>
                    <a:pt x="961131" y="0"/>
                  </a:lnTo>
                  <a:close/>
                </a:path>
                <a:path w="1911985" h="1078865">
                  <a:moveTo>
                    <a:pt x="961131" y="5750"/>
                  </a:moveTo>
                  <a:lnTo>
                    <a:pt x="926629" y="5750"/>
                  </a:lnTo>
                  <a:lnTo>
                    <a:pt x="926629" y="8625"/>
                  </a:lnTo>
                  <a:lnTo>
                    <a:pt x="961131" y="8625"/>
                  </a:lnTo>
                  <a:lnTo>
                    <a:pt x="961131" y="5750"/>
                  </a:lnTo>
                  <a:close/>
                </a:path>
                <a:path w="1911985" h="1078865">
                  <a:moveTo>
                    <a:pt x="1021511" y="0"/>
                  </a:moveTo>
                  <a:lnTo>
                    <a:pt x="987008" y="0"/>
                  </a:lnTo>
                  <a:lnTo>
                    <a:pt x="987008" y="2875"/>
                  </a:lnTo>
                  <a:lnTo>
                    <a:pt x="1021511" y="2875"/>
                  </a:lnTo>
                  <a:lnTo>
                    <a:pt x="1021511" y="0"/>
                  </a:lnTo>
                  <a:close/>
                </a:path>
                <a:path w="1911985" h="1078865">
                  <a:moveTo>
                    <a:pt x="1021511" y="5750"/>
                  </a:moveTo>
                  <a:lnTo>
                    <a:pt x="987008" y="5750"/>
                  </a:lnTo>
                  <a:lnTo>
                    <a:pt x="987008" y="8625"/>
                  </a:lnTo>
                  <a:lnTo>
                    <a:pt x="1021511" y="8625"/>
                  </a:lnTo>
                  <a:lnTo>
                    <a:pt x="1021511" y="5750"/>
                  </a:lnTo>
                  <a:close/>
                </a:path>
                <a:path w="1911985" h="1078865">
                  <a:moveTo>
                    <a:pt x="1081891" y="0"/>
                  </a:moveTo>
                  <a:lnTo>
                    <a:pt x="1047388" y="0"/>
                  </a:lnTo>
                  <a:lnTo>
                    <a:pt x="1047388" y="2875"/>
                  </a:lnTo>
                  <a:lnTo>
                    <a:pt x="1081891" y="2875"/>
                  </a:lnTo>
                  <a:lnTo>
                    <a:pt x="1081891" y="0"/>
                  </a:lnTo>
                  <a:close/>
                </a:path>
                <a:path w="1911985" h="1078865">
                  <a:moveTo>
                    <a:pt x="1081891" y="5750"/>
                  </a:moveTo>
                  <a:lnTo>
                    <a:pt x="1047388" y="5750"/>
                  </a:lnTo>
                  <a:lnTo>
                    <a:pt x="1047388" y="8625"/>
                  </a:lnTo>
                  <a:lnTo>
                    <a:pt x="1081891" y="8625"/>
                  </a:lnTo>
                  <a:lnTo>
                    <a:pt x="1081891" y="5750"/>
                  </a:lnTo>
                  <a:close/>
                </a:path>
                <a:path w="1911985" h="1078865">
                  <a:moveTo>
                    <a:pt x="1142270" y="0"/>
                  </a:moveTo>
                  <a:lnTo>
                    <a:pt x="1107768" y="0"/>
                  </a:lnTo>
                  <a:lnTo>
                    <a:pt x="1107768" y="2875"/>
                  </a:lnTo>
                  <a:lnTo>
                    <a:pt x="1142270" y="2875"/>
                  </a:lnTo>
                  <a:lnTo>
                    <a:pt x="1142270" y="0"/>
                  </a:lnTo>
                  <a:close/>
                </a:path>
                <a:path w="1911985" h="1078865">
                  <a:moveTo>
                    <a:pt x="1142270" y="5750"/>
                  </a:moveTo>
                  <a:lnTo>
                    <a:pt x="1107768" y="5750"/>
                  </a:lnTo>
                  <a:lnTo>
                    <a:pt x="1107768" y="8625"/>
                  </a:lnTo>
                  <a:lnTo>
                    <a:pt x="1142270" y="8625"/>
                  </a:lnTo>
                  <a:lnTo>
                    <a:pt x="1142270" y="5750"/>
                  </a:lnTo>
                  <a:close/>
                </a:path>
                <a:path w="1911985" h="1078865">
                  <a:moveTo>
                    <a:pt x="1202650" y="0"/>
                  </a:moveTo>
                  <a:lnTo>
                    <a:pt x="1168147" y="0"/>
                  </a:lnTo>
                  <a:lnTo>
                    <a:pt x="1168147" y="2875"/>
                  </a:lnTo>
                  <a:lnTo>
                    <a:pt x="1202650" y="2875"/>
                  </a:lnTo>
                  <a:lnTo>
                    <a:pt x="1202650" y="0"/>
                  </a:lnTo>
                  <a:close/>
                </a:path>
                <a:path w="1911985" h="1078865">
                  <a:moveTo>
                    <a:pt x="1202650" y="5750"/>
                  </a:moveTo>
                  <a:lnTo>
                    <a:pt x="1168147" y="5750"/>
                  </a:lnTo>
                  <a:lnTo>
                    <a:pt x="1168147" y="8625"/>
                  </a:lnTo>
                  <a:lnTo>
                    <a:pt x="1202650" y="8625"/>
                  </a:lnTo>
                  <a:lnTo>
                    <a:pt x="1202650" y="5750"/>
                  </a:lnTo>
                  <a:close/>
                </a:path>
                <a:path w="1911985" h="1078865">
                  <a:moveTo>
                    <a:pt x="1263029" y="0"/>
                  </a:moveTo>
                  <a:lnTo>
                    <a:pt x="1228527" y="0"/>
                  </a:lnTo>
                  <a:lnTo>
                    <a:pt x="1228527" y="2875"/>
                  </a:lnTo>
                  <a:lnTo>
                    <a:pt x="1263029" y="2875"/>
                  </a:lnTo>
                  <a:lnTo>
                    <a:pt x="1263029" y="0"/>
                  </a:lnTo>
                  <a:close/>
                </a:path>
                <a:path w="1911985" h="1078865">
                  <a:moveTo>
                    <a:pt x="1263029" y="5750"/>
                  </a:moveTo>
                  <a:lnTo>
                    <a:pt x="1228527" y="5750"/>
                  </a:lnTo>
                  <a:lnTo>
                    <a:pt x="1228527" y="8625"/>
                  </a:lnTo>
                  <a:lnTo>
                    <a:pt x="1263029" y="8625"/>
                  </a:lnTo>
                  <a:lnTo>
                    <a:pt x="1263029" y="5750"/>
                  </a:lnTo>
                  <a:close/>
                </a:path>
                <a:path w="1911985" h="1078865">
                  <a:moveTo>
                    <a:pt x="1323409" y="0"/>
                  </a:moveTo>
                  <a:lnTo>
                    <a:pt x="1288906" y="0"/>
                  </a:lnTo>
                  <a:lnTo>
                    <a:pt x="1288906" y="2875"/>
                  </a:lnTo>
                  <a:lnTo>
                    <a:pt x="1323409" y="2875"/>
                  </a:lnTo>
                  <a:lnTo>
                    <a:pt x="1323409" y="0"/>
                  </a:lnTo>
                  <a:close/>
                </a:path>
                <a:path w="1911985" h="1078865">
                  <a:moveTo>
                    <a:pt x="1323409" y="5750"/>
                  </a:moveTo>
                  <a:lnTo>
                    <a:pt x="1288906" y="5750"/>
                  </a:lnTo>
                  <a:lnTo>
                    <a:pt x="1288906" y="8625"/>
                  </a:lnTo>
                  <a:lnTo>
                    <a:pt x="1323409" y="8625"/>
                  </a:lnTo>
                  <a:lnTo>
                    <a:pt x="1323409" y="5750"/>
                  </a:lnTo>
                  <a:close/>
                </a:path>
                <a:path w="1911985" h="1078865">
                  <a:moveTo>
                    <a:pt x="1383788" y="0"/>
                  </a:moveTo>
                  <a:lnTo>
                    <a:pt x="1349286" y="0"/>
                  </a:lnTo>
                  <a:lnTo>
                    <a:pt x="1349286" y="2875"/>
                  </a:lnTo>
                  <a:lnTo>
                    <a:pt x="1383788" y="2875"/>
                  </a:lnTo>
                  <a:lnTo>
                    <a:pt x="1383788" y="0"/>
                  </a:lnTo>
                  <a:close/>
                </a:path>
                <a:path w="1911985" h="1078865">
                  <a:moveTo>
                    <a:pt x="1383788" y="5750"/>
                  </a:moveTo>
                  <a:lnTo>
                    <a:pt x="1349286" y="5750"/>
                  </a:lnTo>
                  <a:lnTo>
                    <a:pt x="1349286" y="8625"/>
                  </a:lnTo>
                  <a:lnTo>
                    <a:pt x="1383788" y="8625"/>
                  </a:lnTo>
                  <a:lnTo>
                    <a:pt x="1383788" y="5750"/>
                  </a:lnTo>
                  <a:close/>
                </a:path>
                <a:path w="1911985" h="1078865">
                  <a:moveTo>
                    <a:pt x="1444168" y="0"/>
                  </a:moveTo>
                  <a:lnTo>
                    <a:pt x="1409665" y="0"/>
                  </a:lnTo>
                  <a:lnTo>
                    <a:pt x="1409665" y="2875"/>
                  </a:lnTo>
                  <a:lnTo>
                    <a:pt x="1444168" y="2875"/>
                  </a:lnTo>
                  <a:lnTo>
                    <a:pt x="1444168" y="0"/>
                  </a:lnTo>
                  <a:close/>
                </a:path>
                <a:path w="1911985" h="1078865">
                  <a:moveTo>
                    <a:pt x="1444168" y="5750"/>
                  </a:moveTo>
                  <a:lnTo>
                    <a:pt x="1409665" y="5750"/>
                  </a:lnTo>
                  <a:lnTo>
                    <a:pt x="1409665" y="8625"/>
                  </a:lnTo>
                  <a:lnTo>
                    <a:pt x="1444168" y="8625"/>
                  </a:lnTo>
                  <a:lnTo>
                    <a:pt x="1444168" y="5750"/>
                  </a:lnTo>
                  <a:close/>
                </a:path>
                <a:path w="1911985" h="1078865">
                  <a:moveTo>
                    <a:pt x="1504547" y="0"/>
                  </a:moveTo>
                  <a:lnTo>
                    <a:pt x="1470045" y="0"/>
                  </a:lnTo>
                  <a:lnTo>
                    <a:pt x="1470045" y="2875"/>
                  </a:lnTo>
                  <a:lnTo>
                    <a:pt x="1504547" y="2875"/>
                  </a:lnTo>
                  <a:lnTo>
                    <a:pt x="1504547" y="0"/>
                  </a:lnTo>
                  <a:close/>
                </a:path>
                <a:path w="1911985" h="1078865">
                  <a:moveTo>
                    <a:pt x="1504547" y="5750"/>
                  </a:moveTo>
                  <a:lnTo>
                    <a:pt x="1470045" y="5750"/>
                  </a:lnTo>
                  <a:lnTo>
                    <a:pt x="1470045" y="8625"/>
                  </a:lnTo>
                  <a:lnTo>
                    <a:pt x="1504547" y="8625"/>
                  </a:lnTo>
                  <a:lnTo>
                    <a:pt x="1504547" y="5750"/>
                  </a:lnTo>
                  <a:close/>
                </a:path>
                <a:path w="1911985" h="1078865">
                  <a:moveTo>
                    <a:pt x="1564927" y="0"/>
                  </a:moveTo>
                  <a:lnTo>
                    <a:pt x="1530424" y="0"/>
                  </a:lnTo>
                  <a:lnTo>
                    <a:pt x="1530424" y="2875"/>
                  </a:lnTo>
                  <a:lnTo>
                    <a:pt x="1564927" y="2875"/>
                  </a:lnTo>
                  <a:lnTo>
                    <a:pt x="1564927" y="0"/>
                  </a:lnTo>
                  <a:close/>
                </a:path>
                <a:path w="1911985" h="1078865">
                  <a:moveTo>
                    <a:pt x="1564927" y="5750"/>
                  </a:moveTo>
                  <a:lnTo>
                    <a:pt x="1530424" y="5750"/>
                  </a:lnTo>
                  <a:lnTo>
                    <a:pt x="1530424" y="8625"/>
                  </a:lnTo>
                  <a:lnTo>
                    <a:pt x="1564927" y="8625"/>
                  </a:lnTo>
                  <a:lnTo>
                    <a:pt x="1564927" y="5750"/>
                  </a:lnTo>
                  <a:close/>
                </a:path>
                <a:path w="1911985" h="1078865">
                  <a:moveTo>
                    <a:pt x="1625307" y="0"/>
                  </a:moveTo>
                  <a:lnTo>
                    <a:pt x="1590804" y="0"/>
                  </a:lnTo>
                  <a:lnTo>
                    <a:pt x="1590804" y="2875"/>
                  </a:lnTo>
                  <a:lnTo>
                    <a:pt x="1625307" y="2875"/>
                  </a:lnTo>
                  <a:lnTo>
                    <a:pt x="1625307" y="0"/>
                  </a:lnTo>
                  <a:close/>
                </a:path>
                <a:path w="1911985" h="1078865">
                  <a:moveTo>
                    <a:pt x="1625307" y="5750"/>
                  </a:moveTo>
                  <a:lnTo>
                    <a:pt x="1590804" y="5750"/>
                  </a:lnTo>
                  <a:lnTo>
                    <a:pt x="1590804" y="8625"/>
                  </a:lnTo>
                  <a:lnTo>
                    <a:pt x="1625307" y="8625"/>
                  </a:lnTo>
                  <a:lnTo>
                    <a:pt x="1625307" y="5750"/>
                  </a:lnTo>
                  <a:close/>
                </a:path>
                <a:path w="1911985" h="1078865">
                  <a:moveTo>
                    <a:pt x="1685686" y="0"/>
                  </a:moveTo>
                  <a:lnTo>
                    <a:pt x="1651183" y="0"/>
                  </a:lnTo>
                  <a:lnTo>
                    <a:pt x="1651183" y="2875"/>
                  </a:lnTo>
                  <a:lnTo>
                    <a:pt x="1685686" y="2875"/>
                  </a:lnTo>
                  <a:lnTo>
                    <a:pt x="1685686" y="0"/>
                  </a:lnTo>
                  <a:close/>
                </a:path>
                <a:path w="1911985" h="1078865">
                  <a:moveTo>
                    <a:pt x="1685686" y="5750"/>
                  </a:moveTo>
                  <a:lnTo>
                    <a:pt x="1651183" y="5750"/>
                  </a:lnTo>
                  <a:lnTo>
                    <a:pt x="1651183" y="8625"/>
                  </a:lnTo>
                  <a:lnTo>
                    <a:pt x="1685686" y="8625"/>
                  </a:lnTo>
                  <a:lnTo>
                    <a:pt x="1685686" y="5750"/>
                  </a:lnTo>
                  <a:close/>
                </a:path>
                <a:path w="1911985" h="1078865">
                  <a:moveTo>
                    <a:pt x="1746066" y="0"/>
                  </a:moveTo>
                  <a:lnTo>
                    <a:pt x="1711563" y="0"/>
                  </a:lnTo>
                  <a:lnTo>
                    <a:pt x="1711563" y="2875"/>
                  </a:lnTo>
                  <a:lnTo>
                    <a:pt x="1746066" y="2875"/>
                  </a:lnTo>
                  <a:lnTo>
                    <a:pt x="1746066" y="0"/>
                  </a:lnTo>
                  <a:close/>
                </a:path>
                <a:path w="1911985" h="1078865">
                  <a:moveTo>
                    <a:pt x="1746066" y="5750"/>
                  </a:moveTo>
                  <a:lnTo>
                    <a:pt x="1711563" y="5750"/>
                  </a:lnTo>
                  <a:lnTo>
                    <a:pt x="1711563" y="8625"/>
                  </a:lnTo>
                  <a:lnTo>
                    <a:pt x="1746066" y="8625"/>
                  </a:lnTo>
                  <a:lnTo>
                    <a:pt x="1746066" y="5750"/>
                  </a:lnTo>
                  <a:close/>
                </a:path>
                <a:path w="1911985" h="1078865">
                  <a:moveTo>
                    <a:pt x="1806445" y="0"/>
                  </a:moveTo>
                  <a:lnTo>
                    <a:pt x="1771943" y="0"/>
                  </a:lnTo>
                  <a:lnTo>
                    <a:pt x="1771943" y="2875"/>
                  </a:lnTo>
                  <a:lnTo>
                    <a:pt x="1806445" y="2875"/>
                  </a:lnTo>
                  <a:lnTo>
                    <a:pt x="1806445" y="0"/>
                  </a:lnTo>
                  <a:close/>
                </a:path>
                <a:path w="1911985" h="1078865">
                  <a:moveTo>
                    <a:pt x="1806445" y="5750"/>
                  </a:moveTo>
                  <a:lnTo>
                    <a:pt x="1771943" y="5750"/>
                  </a:lnTo>
                  <a:lnTo>
                    <a:pt x="1771943" y="8625"/>
                  </a:lnTo>
                  <a:lnTo>
                    <a:pt x="1806445" y="8625"/>
                  </a:lnTo>
                  <a:lnTo>
                    <a:pt x="1806445" y="5750"/>
                  </a:lnTo>
                  <a:close/>
                </a:path>
                <a:path w="1911985" h="1078865">
                  <a:moveTo>
                    <a:pt x="1866825" y="0"/>
                  </a:moveTo>
                  <a:lnTo>
                    <a:pt x="1832322" y="0"/>
                  </a:lnTo>
                  <a:lnTo>
                    <a:pt x="1832322" y="2875"/>
                  </a:lnTo>
                  <a:lnTo>
                    <a:pt x="1866825" y="2875"/>
                  </a:lnTo>
                  <a:lnTo>
                    <a:pt x="1866825" y="0"/>
                  </a:lnTo>
                  <a:close/>
                </a:path>
                <a:path w="1911985" h="1078865">
                  <a:moveTo>
                    <a:pt x="1866825" y="5750"/>
                  </a:moveTo>
                  <a:lnTo>
                    <a:pt x="1832322" y="5750"/>
                  </a:lnTo>
                  <a:lnTo>
                    <a:pt x="1832322" y="8625"/>
                  </a:lnTo>
                  <a:lnTo>
                    <a:pt x="1866825" y="8625"/>
                  </a:lnTo>
                  <a:lnTo>
                    <a:pt x="1866825" y="5750"/>
                  </a:lnTo>
                  <a:close/>
                </a:path>
                <a:path w="1911985" h="1078865">
                  <a:moveTo>
                    <a:pt x="1906163" y="5750"/>
                  </a:moveTo>
                  <a:lnTo>
                    <a:pt x="1892702" y="5750"/>
                  </a:lnTo>
                  <a:lnTo>
                    <a:pt x="1892702" y="8625"/>
                  </a:lnTo>
                  <a:lnTo>
                    <a:pt x="1903288" y="8625"/>
                  </a:lnTo>
                  <a:lnTo>
                    <a:pt x="1903288" y="23916"/>
                  </a:lnTo>
                  <a:lnTo>
                    <a:pt x="1906163" y="23916"/>
                  </a:lnTo>
                  <a:lnTo>
                    <a:pt x="1906163" y="5750"/>
                  </a:lnTo>
                  <a:close/>
                </a:path>
                <a:path w="1911985" h="1078865">
                  <a:moveTo>
                    <a:pt x="1911914" y="0"/>
                  </a:moveTo>
                  <a:lnTo>
                    <a:pt x="1892702" y="0"/>
                  </a:lnTo>
                  <a:lnTo>
                    <a:pt x="1892702" y="2875"/>
                  </a:lnTo>
                  <a:lnTo>
                    <a:pt x="1909039" y="2875"/>
                  </a:lnTo>
                  <a:lnTo>
                    <a:pt x="1909039" y="23916"/>
                  </a:lnTo>
                  <a:lnTo>
                    <a:pt x="1911914" y="23916"/>
                  </a:lnTo>
                  <a:lnTo>
                    <a:pt x="1911914" y="0"/>
                  </a:lnTo>
                  <a:close/>
                </a:path>
                <a:path w="1911985" h="1078865">
                  <a:moveTo>
                    <a:pt x="1911914" y="49793"/>
                  </a:moveTo>
                  <a:lnTo>
                    <a:pt x="1909039" y="49793"/>
                  </a:lnTo>
                  <a:lnTo>
                    <a:pt x="1909039" y="84295"/>
                  </a:lnTo>
                  <a:lnTo>
                    <a:pt x="1911914" y="84295"/>
                  </a:lnTo>
                  <a:lnTo>
                    <a:pt x="1911914" y="49793"/>
                  </a:lnTo>
                  <a:close/>
                </a:path>
                <a:path w="1911985" h="1078865">
                  <a:moveTo>
                    <a:pt x="1906163" y="49793"/>
                  </a:moveTo>
                  <a:lnTo>
                    <a:pt x="1903288" y="49793"/>
                  </a:lnTo>
                  <a:lnTo>
                    <a:pt x="1903288" y="84295"/>
                  </a:lnTo>
                  <a:lnTo>
                    <a:pt x="1906163" y="84295"/>
                  </a:lnTo>
                  <a:lnTo>
                    <a:pt x="1906163" y="49793"/>
                  </a:lnTo>
                  <a:close/>
                </a:path>
                <a:path w="1911985" h="1078865">
                  <a:moveTo>
                    <a:pt x="1911914" y="110172"/>
                  </a:moveTo>
                  <a:lnTo>
                    <a:pt x="1909039" y="110172"/>
                  </a:lnTo>
                  <a:lnTo>
                    <a:pt x="1909039" y="144675"/>
                  </a:lnTo>
                  <a:lnTo>
                    <a:pt x="1911914" y="144675"/>
                  </a:lnTo>
                  <a:lnTo>
                    <a:pt x="1911914" y="110172"/>
                  </a:lnTo>
                  <a:close/>
                </a:path>
                <a:path w="1911985" h="1078865">
                  <a:moveTo>
                    <a:pt x="1906163" y="110172"/>
                  </a:moveTo>
                  <a:lnTo>
                    <a:pt x="1903288" y="110172"/>
                  </a:lnTo>
                  <a:lnTo>
                    <a:pt x="1903288" y="144675"/>
                  </a:lnTo>
                  <a:lnTo>
                    <a:pt x="1906163" y="144675"/>
                  </a:lnTo>
                  <a:lnTo>
                    <a:pt x="1906163" y="110172"/>
                  </a:lnTo>
                  <a:close/>
                </a:path>
                <a:path w="1911985" h="1078865">
                  <a:moveTo>
                    <a:pt x="1911914" y="170552"/>
                  </a:moveTo>
                  <a:lnTo>
                    <a:pt x="1909039" y="170552"/>
                  </a:lnTo>
                  <a:lnTo>
                    <a:pt x="1909039" y="205054"/>
                  </a:lnTo>
                  <a:lnTo>
                    <a:pt x="1911914" y="205054"/>
                  </a:lnTo>
                  <a:lnTo>
                    <a:pt x="1911914" y="170552"/>
                  </a:lnTo>
                  <a:close/>
                </a:path>
                <a:path w="1911985" h="1078865">
                  <a:moveTo>
                    <a:pt x="1906163" y="170552"/>
                  </a:moveTo>
                  <a:lnTo>
                    <a:pt x="1903288" y="170552"/>
                  </a:lnTo>
                  <a:lnTo>
                    <a:pt x="1903288" y="205054"/>
                  </a:lnTo>
                  <a:lnTo>
                    <a:pt x="1906163" y="205054"/>
                  </a:lnTo>
                  <a:lnTo>
                    <a:pt x="1906163" y="170552"/>
                  </a:lnTo>
                  <a:close/>
                </a:path>
                <a:path w="1911985" h="1078865">
                  <a:moveTo>
                    <a:pt x="1911914" y="230931"/>
                  </a:moveTo>
                  <a:lnTo>
                    <a:pt x="1909039" y="230931"/>
                  </a:lnTo>
                  <a:lnTo>
                    <a:pt x="1909039" y="265434"/>
                  </a:lnTo>
                  <a:lnTo>
                    <a:pt x="1911914" y="265434"/>
                  </a:lnTo>
                  <a:lnTo>
                    <a:pt x="1911914" y="230931"/>
                  </a:lnTo>
                  <a:close/>
                </a:path>
                <a:path w="1911985" h="1078865">
                  <a:moveTo>
                    <a:pt x="1906163" y="230931"/>
                  </a:moveTo>
                  <a:lnTo>
                    <a:pt x="1903288" y="230931"/>
                  </a:lnTo>
                  <a:lnTo>
                    <a:pt x="1903288" y="265434"/>
                  </a:lnTo>
                  <a:lnTo>
                    <a:pt x="1906163" y="265434"/>
                  </a:lnTo>
                  <a:lnTo>
                    <a:pt x="1906163" y="230931"/>
                  </a:lnTo>
                  <a:close/>
                </a:path>
                <a:path w="1911985" h="1078865">
                  <a:moveTo>
                    <a:pt x="1911914" y="291311"/>
                  </a:moveTo>
                  <a:lnTo>
                    <a:pt x="1909039" y="291311"/>
                  </a:lnTo>
                  <a:lnTo>
                    <a:pt x="1909039" y="325813"/>
                  </a:lnTo>
                  <a:lnTo>
                    <a:pt x="1911914" y="325813"/>
                  </a:lnTo>
                  <a:lnTo>
                    <a:pt x="1911914" y="291311"/>
                  </a:lnTo>
                  <a:close/>
                </a:path>
                <a:path w="1911985" h="1078865">
                  <a:moveTo>
                    <a:pt x="1906163" y="291311"/>
                  </a:moveTo>
                  <a:lnTo>
                    <a:pt x="1903288" y="291311"/>
                  </a:lnTo>
                  <a:lnTo>
                    <a:pt x="1903288" y="325813"/>
                  </a:lnTo>
                  <a:lnTo>
                    <a:pt x="1906163" y="325813"/>
                  </a:lnTo>
                  <a:lnTo>
                    <a:pt x="1906163" y="291311"/>
                  </a:lnTo>
                  <a:close/>
                </a:path>
                <a:path w="1911985" h="1078865">
                  <a:moveTo>
                    <a:pt x="1911914" y="351690"/>
                  </a:moveTo>
                  <a:lnTo>
                    <a:pt x="1909039" y="351690"/>
                  </a:lnTo>
                  <a:lnTo>
                    <a:pt x="1909039" y="386193"/>
                  </a:lnTo>
                  <a:lnTo>
                    <a:pt x="1911914" y="386193"/>
                  </a:lnTo>
                  <a:lnTo>
                    <a:pt x="1911914" y="351690"/>
                  </a:lnTo>
                  <a:close/>
                </a:path>
                <a:path w="1911985" h="1078865">
                  <a:moveTo>
                    <a:pt x="1906163" y="351690"/>
                  </a:moveTo>
                  <a:lnTo>
                    <a:pt x="1903288" y="351690"/>
                  </a:lnTo>
                  <a:lnTo>
                    <a:pt x="1903288" y="386193"/>
                  </a:lnTo>
                  <a:lnTo>
                    <a:pt x="1906163" y="386193"/>
                  </a:lnTo>
                  <a:lnTo>
                    <a:pt x="1906163" y="351690"/>
                  </a:lnTo>
                  <a:close/>
                </a:path>
                <a:path w="1911985" h="1078865">
                  <a:moveTo>
                    <a:pt x="1911914" y="412070"/>
                  </a:moveTo>
                  <a:lnTo>
                    <a:pt x="1909039" y="412070"/>
                  </a:lnTo>
                  <a:lnTo>
                    <a:pt x="1909039" y="446572"/>
                  </a:lnTo>
                  <a:lnTo>
                    <a:pt x="1911914" y="446572"/>
                  </a:lnTo>
                  <a:lnTo>
                    <a:pt x="1911914" y="412070"/>
                  </a:lnTo>
                  <a:close/>
                </a:path>
                <a:path w="1911985" h="1078865">
                  <a:moveTo>
                    <a:pt x="1906163" y="412070"/>
                  </a:moveTo>
                  <a:lnTo>
                    <a:pt x="1903288" y="412070"/>
                  </a:lnTo>
                  <a:lnTo>
                    <a:pt x="1903288" y="446572"/>
                  </a:lnTo>
                  <a:lnTo>
                    <a:pt x="1906163" y="446572"/>
                  </a:lnTo>
                  <a:lnTo>
                    <a:pt x="1906163" y="412070"/>
                  </a:lnTo>
                  <a:close/>
                </a:path>
                <a:path w="1911985" h="1078865">
                  <a:moveTo>
                    <a:pt x="1911914" y="472449"/>
                  </a:moveTo>
                  <a:lnTo>
                    <a:pt x="1909039" y="472449"/>
                  </a:lnTo>
                  <a:lnTo>
                    <a:pt x="1909039" y="506952"/>
                  </a:lnTo>
                  <a:lnTo>
                    <a:pt x="1911914" y="506952"/>
                  </a:lnTo>
                  <a:lnTo>
                    <a:pt x="1911914" y="472449"/>
                  </a:lnTo>
                  <a:close/>
                </a:path>
                <a:path w="1911985" h="1078865">
                  <a:moveTo>
                    <a:pt x="1906163" y="472449"/>
                  </a:moveTo>
                  <a:lnTo>
                    <a:pt x="1903288" y="472449"/>
                  </a:lnTo>
                  <a:lnTo>
                    <a:pt x="1903288" y="506952"/>
                  </a:lnTo>
                  <a:lnTo>
                    <a:pt x="1906163" y="506952"/>
                  </a:lnTo>
                  <a:lnTo>
                    <a:pt x="1906163" y="472449"/>
                  </a:lnTo>
                  <a:close/>
                </a:path>
                <a:path w="1911985" h="1078865">
                  <a:moveTo>
                    <a:pt x="1911914" y="532829"/>
                  </a:moveTo>
                  <a:lnTo>
                    <a:pt x="1909039" y="532829"/>
                  </a:lnTo>
                  <a:lnTo>
                    <a:pt x="1909039" y="567331"/>
                  </a:lnTo>
                  <a:lnTo>
                    <a:pt x="1911914" y="567331"/>
                  </a:lnTo>
                  <a:lnTo>
                    <a:pt x="1911914" y="532829"/>
                  </a:lnTo>
                  <a:close/>
                </a:path>
                <a:path w="1911985" h="1078865">
                  <a:moveTo>
                    <a:pt x="1906163" y="532829"/>
                  </a:moveTo>
                  <a:lnTo>
                    <a:pt x="1903288" y="532829"/>
                  </a:lnTo>
                  <a:lnTo>
                    <a:pt x="1903288" y="567331"/>
                  </a:lnTo>
                  <a:lnTo>
                    <a:pt x="1906163" y="567331"/>
                  </a:lnTo>
                  <a:lnTo>
                    <a:pt x="1906163" y="532829"/>
                  </a:lnTo>
                  <a:close/>
                </a:path>
                <a:path w="1911985" h="1078865">
                  <a:moveTo>
                    <a:pt x="1911914" y="593208"/>
                  </a:moveTo>
                  <a:lnTo>
                    <a:pt x="1909039" y="593208"/>
                  </a:lnTo>
                  <a:lnTo>
                    <a:pt x="1909039" y="627711"/>
                  </a:lnTo>
                  <a:lnTo>
                    <a:pt x="1911914" y="627711"/>
                  </a:lnTo>
                  <a:lnTo>
                    <a:pt x="1911914" y="593208"/>
                  </a:lnTo>
                  <a:close/>
                </a:path>
                <a:path w="1911985" h="1078865">
                  <a:moveTo>
                    <a:pt x="1906163" y="593208"/>
                  </a:moveTo>
                  <a:lnTo>
                    <a:pt x="1903288" y="593208"/>
                  </a:lnTo>
                  <a:lnTo>
                    <a:pt x="1903288" y="627711"/>
                  </a:lnTo>
                  <a:lnTo>
                    <a:pt x="1906163" y="627711"/>
                  </a:lnTo>
                  <a:lnTo>
                    <a:pt x="1906163" y="593208"/>
                  </a:lnTo>
                  <a:close/>
                </a:path>
                <a:path w="1911985" h="1078865">
                  <a:moveTo>
                    <a:pt x="1911914" y="653588"/>
                  </a:moveTo>
                  <a:lnTo>
                    <a:pt x="1909039" y="653588"/>
                  </a:lnTo>
                  <a:lnTo>
                    <a:pt x="1909039" y="688091"/>
                  </a:lnTo>
                  <a:lnTo>
                    <a:pt x="1911914" y="688091"/>
                  </a:lnTo>
                  <a:lnTo>
                    <a:pt x="1911914" y="653588"/>
                  </a:lnTo>
                  <a:close/>
                </a:path>
                <a:path w="1911985" h="1078865">
                  <a:moveTo>
                    <a:pt x="1906163" y="653588"/>
                  </a:moveTo>
                  <a:lnTo>
                    <a:pt x="1903288" y="653588"/>
                  </a:lnTo>
                  <a:lnTo>
                    <a:pt x="1903288" y="688091"/>
                  </a:lnTo>
                  <a:lnTo>
                    <a:pt x="1906163" y="688091"/>
                  </a:lnTo>
                  <a:lnTo>
                    <a:pt x="1906163" y="653588"/>
                  </a:lnTo>
                  <a:close/>
                </a:path>
                <a:path w="1911985" h="1078865">
                  <a:moveTo>
                    <a:pt x="1911914" y="713968"/>
                  </a:moveTo>
                  <a:lnTo>
                    <a:pt x="1909039" y="713968"/>
                  </a:lnTo>
                  <a:lnTo>
                    <a:pt x="1909039" y="748470"/>
                  </a:lnTo>
                  <a:lnTo>
                    <a:pt x="1911914" y="748470"/>
                  </a:lnTo>
                  <a:lnTo>
                    <a:pt x="1911914" y="713968"/>
                  </a:lnTo>
                  <a:close/>
                </a:path>
                <a:path w="1911985" h="1078865">
                  <a:moveTo>
                    <a:pt x="1906163" y="713968"/>
                  </a:moveTo>
                  <a:lnTo>
                    <a:pt x="1903288" y="713968"/>
                  </a:lnTo>
                  <a:lnTo>
                    <a:pt x="1903288" y="748470"/>
                  </a:lnTo>
                  <a:lnTo>
                    <a:pt x="1906163" y="748470"/>
                  </a:lnTo>
                  <a:lnTo>
                    <a:pt x="1906163" y="713968"/>
                  </a:lnTo>
                  <a:close/>
                </a:path>
                <a:path w="1911985" h="1078865">
                  <a:moveTo>
                    <a:pt x="1911914" y="774347"/>
                  </a:moveTo>
                  <a:lnTo>
                    <a:pt x="1909039" y="774347"/>
                  </a:lnTo>
                  <a:lnTo>
                    <a:pt x="1909039" y="808850"/>
                  </a:lnTo>
                  <a:lnTo>
                    <a:pt x="1911914" y="808850"/>
                  </a:lnTo>
                  <a:lnTo>
                    <a:pt x="1911914" y="774347"/>
                  </a:lnTo>
                  <a:close/>
                </a:path>
                <a:path w="1911985" h="1078865">
                  <a:moveTo>
                    <a:pt x="1906163" y="774347"/>
                  </a:moveTo>
                  <a:lnTo>
                    <a:pt x="1903288" y="774347"/>
                  </a:lnTo>
                  <a:lnTo>
                    <a:pt x="1903288" y="808850"/>
                  </a:lnTo>
                  <a:lnTo>
                    <a:pt x="1906163" y="808850"/>
                  </a:lnTo>
                  <a:lnTo>
                    <a:pt x="1906163" y="774347"/>
                  </a:lnTo>
                  <a:close/>
                </a:path>
                <a:path w="1911985" h="1078865">
                  <a:moveTo>
                    <a:pt x="1911914" y="834727"/>
                  </a:moveTo>
                  <a:lnTo>
                    <a:pt x="1909039" y="834727"/>
                  </a:lnTo>
                  <a:lnTo>
                    <a:pt x="1909039" y="869229"/>
                  </a:lnTo>
                  <a:lnTo>
                    <a:pt x="1911914" y="869229"/>
                  </a:lnTo>
                  <a:lnTo>
                    <a:pt x="1911914" y="834727"/>
                  </a:lnTo>
                  <a:close/>
                </a:path>
                <a:path w="1911985" h="1078865">
                  <a:moveTo>
                    <a:pt x="1906163" y="834727"/>
                  </a:moveTo>
                  <a:lnTo>
                    <a:pt x="1903288" y="834727"/>
                  </a:lnTo>
                  <a:lnTo>
                    <a:pt x="1903288" y="869229"/>
                  </a:lnTo>
                  <a:lnTo>
                    <a:pt x="1906163" y="869229"/>
                  </a:lnTo>
                  <a:lnTo>
                    <a:pt x="1906163" y="834727"/>
                  </a:lnTo>
                  <a:close/>
                </a:path>
                <a:path w="1911985" h="1078865">
                  <a:moveTo>
                    <a:pt x="1911914" y="895106"/>
                  </a:moveTo>
                  <a:lnTo>
                    <a:pt x="1909039" y="895106"/>
                  </a:lnTo>
                  <a:lnTo>
                    <a:pt x="1909039" y="929609"/>
                  </a:lnTo>
                  <a:lnTo>
                    <a:pt x="1911914" y="929609"/>
                  </a:lnTo>
                  <a:lnTo>
                    <a:pt x="1911914" y="895106"/>
                  </a:lnTo>
                  <a:close/>
                </a:path>
                <a:path w="1911985" h="1078865">
                  <a:moveTo>
                    <a:pt x="1906163" y="895106"/>
                  </a:moveTo>
                  <a:lnTo>
                    <a:pt x="1903288" y="895106"/>
                  </a:lnTo>
                  <a:lnTo>
                    <a:pt x="1903288" y="929609"/>
                  </a:lnTo>
                  <a:lnTo>
                    <a:pt x="1906163" y="929609"/>
                  </a:lnTo>
                  <a:lnTo>
                    <a:pt x="1906163" y="895106"/>
                  </a:lnTo>
                  <a:close/>
                </a:path>
                <a:path w="1911985" h="1078865">
                  <a:moveTo>
                    <a:pt x="1911914" y="955486"/>
                  </a:moveTo>
                  <a:lnTo>
                    <a:pt x="1909039" y="955486"/>
                  </a:lnTo>
                  <a:lnTo>
                    <a:pt x="1909039" y="989988"/>
                  </a:lnTo>
                  <a:lnTo>
                    <a:pt x="1911914" y="989988"/>
                  </a:lnTo>
                  <a:lnTo>
                    <a:pt x="1911914" y="955486"/>
                  </a:lnTo>
                  <a:close/>
                </a:path>
                <a:path w="1911985" h="1078865">
                  <a:moveTo>
                    <a:pt x="1906163" y="955486"/>
                  </a:moveTo>
                  <a:lnTo>
                    <a:pt x="1903288" y="955486"/>
                  </a:lnTo>
                  <a:lnTo>
                    <a:pt x="1903288" y="989988"/>
                  </a:lnTo>
                  <a:lnTo>
                    <a:pt x="1906163" y="989988"/>
                  </a:lnTo>
                  <a:lnTo>
                    <a:pt x="1906163" y="955486"/>
                  </a:lnTo>
                  <a:close/>
                </a:path>
                <a:path w="1911985" h="1078865">
                  <a:moveTo>
                    <a:pt x="1911914" y="1015865"/>
                  </a:moveTo>
                  <a:lnTo>
                    <a:pt x="1909039" y="1015865"/>
                  </a:lnTo>
                  <a:lnTo>
                    <a:pt x="1909039" y="1050368"/>
                  </a:lnTo>
                  <a:lnTo>
                    <a:pt x="1911914" y="1050368"/>
                  </a:lnTo>
                  <a:lnTo>
                    <a:pt x="1911914" y="1015865"/>
                  </a:lnTo>
                  <a:close/>
                </a:path>
                <a:path w="1911985" h="1078865">
                  <a:moveTo>
                    <a:pt x="1906163" y="1015865"/>
                  </a:moveTo>
                  <a:lnTo>
                    <a:pt x="1903288" y="1015865"/>
                  </a:lnTo>
                  <a:lnTo>
                    <a:pt x="1903288" y="1050368"/>
                  </a:lnTo>
                  <a:lnTo>
                    <a:pt x="1906163" y="1050368"/>
                  </a:lnTo>
                  <a:lnTo>
                    <a:pt x="1906163" y="1015865"/>
                  </a:lnTo>
                  <a:close/>
                </a:path>
                <a:path w="1911985" h="1078865">
                  <a:moveTo>
                    <a:pt x="1905877" y="1075958"/>
                  </a:moveTo>
                  <a:lnTo>
                    <a:pt x="1871374" y="1075958"/>
                  </a:lnTo>
                  <a:lnTo>
                    <a:pt x="1871374" y="1078834"/>
                  </a:lnTo>
                  <a:lnTo>
                    <a:pt x="1905877" y="1078834"/>
                  </a:lnTo>
                  <a:lnTo>
                    <a:pt x="1905877" y="1075958"/>
                  </a:lnTo>
                  <a:close/>
                </a:path>
                <a:path w="1911985" h="1078865">
                  <a:moveTo>
                    <a:pt x="1905877" y="1070208"/>
                  </a:moveTo>
                  <a:lnTo>
                    <a:pt x="1871374" y="1070208"/>
                  </a:lnTo>
                  <a:lnTo>
                    <a:pt x="1871374" y="1073083"/>
                  </a:lnTo>
                  <a:lnTo>
                    <a:pt x="1905877" y="1073083"/>
                  </a:lnTo>
                  <a:lnTo>
                    <a:pt x="1905877" y="1070208"/>
                  </a:lnTo>
                  <a:close/>
                </a:path>
                <a:path w="1911985" h="1078865">
                  <a:moveTo>
                    <a:pt x="1845498" y="1075958"/>
                  </a:moveTo>
                  <a:lnTo>
                    <a:pt x="1810995" y="1075958"/>
                  </a:lnTo>
                  <a:lnTo>
                    <a:pt x="1810995" y="1078834"/>
                  </a:lnTo>
                  <a:lnTo>
                    <a:pt x="1845498" y="1078834"/>
                  </a:lnTo>
                  <a:lnTo>
                    <a:pt x="1845498" y="1075958"/>
                  </a:lnTo>
                  <a:close/>
                </a:path>
                <a:path w="1911985" h="1078865">
                  <a:moveTo>
                    <a:pt x="1845498" y="1070208"/>
                  </a:moveTo>
                  <a:lnTo>
                    <a:pt x="1810995" y="1070208"/>
                  </a:lnTo>
                  <a:lnTo>
                    <a:pt x="1810995" y="1073083"/>
                  </a:lnTo>
                  <a:lnTo>
                    <a:pt x="1845498" y="1073083"/>
                  </a:lnTo>
                  <a:lnTo>
                    <a:pt x="1845498" y="1070208"/>
                  </a:lnTo>
                  <a:close/>
                </a:path>
                <a:path w="1911985" h="1078865">
                  <a:moveTo>
                    <a:pt x="1785118" y="1075958"/>
                  </a:moveTo>
                  <a:lnTo>
                    <a:pt x="1750615" y="1075958"/>
                  </a:lnTo>
                  <a:lnTo>
                    <a:pt x="1750615" y="1078834"/>
                  </a:lnTo>
                  <a:lnTo>
                    <a:pt x="1785118" y="1078834"/>
                  </a:lnTo>
                  <a:lnTo>
                    <a:pt x="1785118" y="1075958"/>
                  </a:lnTo>
                  <a:close/>
                </a:path>
                <a:path w="1911985" h="1078865">
                  <a:moveTo>
                    <a:pt x="1785118" y="1070208"/>
                  </a:moveTo>
                  <a:lnTo>
                    <a:pt x="1750615" y="1070208"/>
                  </a:lnTo>
                  <a:lnTo>
                    <a:pt x="1750615" y="1073083"/>
                  </a:lnTo>
                  <a:lnTo>
                    <a:pt x="1785118" y="1073083"/>
                  </a:lnTo>
                  <a:lnTo>
                    <a:pt x="1785118" y="1070208"/>
                  </a:lnTo>
                  <a:close/>
                </a:path>
                <a:path w="1911985" h="1078865">
                  <a:moveTo>
                    <a:pt x="1724738" y="1075958"/>
                  </a:moveTo>
                  <a:lnTo>
                    <a:pt x="1690236" y="1075958"/>
                  </a:lnTo>
                  <a:lnTo>
                    <a:pt x="1690236" y="1078834"/>
                  </a:lnTo>
                  <a:lnTo>
                    <a:pt x="1724738" y="1078834"/>
                  </a:lnTo>
                  <a:lnTo>
                    <a:pt x="1724738" y="1075958"/>
                  </a:lnTo>
                  <a:close/>
                </a:path>
                <a:path w="1911985" h="1078865">
                  <a:moveTo>
                    <a:pt x="1724738" y="1070208"/>
                  </a:moveTo>
                  <a:lnTo>
                    <a:pt x="1690236" y="1070208"/>
                  </a:lnTo>
                  <a:lnTo>
                    <a:pt x="1690236" y="1073083"/>
                  </a:lnTo>
                  <a:lnTo>
                    <a:pt x="1724738" y="1073083"/>
                  </a:lnTo>
                  <a:lnTo>
                    <a:pt x="1724738" y="1070208"/>
                  </a:lnTo>
                  <a:close/>
                </a:path>
                <a:path w="1911985" h="1078865">
                  <a:moveTo>
                    <a:pt x="1664359" y="1075958"/>
                  </a:moveTo>
                  <a:lnTo>
                    <a:pt x="1629856" y="1075958"/>
                  </a:lnTo>
                  <a:lnTo>
                    <a:pt x="1629856" y="1078834"/>
                  </a:lnTo>
                  <a:lnTo>
                    <a:pt x="1664359" y="1078834"/>
                  </a:lnTo>
                  <a:lnTo>
                    <a:pt x="1664359" y="1075958"/>
                  </a:lnTo>
                  <a:close/>
                </a:path>
                <a:path w="1911985" h="1078865">
                  <a:moveTo>
                    <a:pt x="1664359" y="1070208"/>
                  </a:moveTo>
                  <a:lnTo>
                    <a:pt x="1629856" y="1070208"/>
                  </a:lnTo>
                  <a:lnTo>
                    <a:pt x="1629856" y="1073083"/>
                  </a:lnTo>
                  <a:lnTo>
                    <a:pt x="1664359" y="1073083"/>
                  </a:lnTo>
                  <a:lnTo>
                    <a:pt x="1664359" y="1070208"/>
                  </a:lnTo>
                  <a:close/>
                </a:path>
                <a:path w="1911985" h="1078865">
                  <a:moveTo>
                    <a:pt x="1603979" y="1075958"/>
                  </a:moveTo>
                  <a:lnTo>
                    <a:pt x="1569477" y="1075958"/>
                  </a:lnTo>
                  <a:lnTo>
                    <a:pt x="1569477" y="1078834"/>
                  </a:lnTo>
                  <a:lnTo>
                    <a:pt x="1603979" y="1078834"/>
                  </a:lnTo>
                  <a:lnTo>
                    <a:pt x="1603979" y="1075958"/>
                  </a:lnTo>
                  <a:close/>
                </a:path>
                <a:path w="1911985" h="1078865">
                  <a:moveTo>
                    <a:pt x="1603979" y="1070208"/>
                  </a:moveTo>
                  <a:lnTo>
                    <a:pt x="1569477" y="1070208"/>
                  </a:lnTo>
                  <a:lnTo>
                    <a:pt x="1569477" y="1073083"/>
                  </a:lnTo>
                  <a:lnTo>
                    <a:pt x="1603979" y="1073083"/>
                  </a:lnTo>
                  <a:lnTo>
                    <a:pt x="1603979" y="1070208"/>
                  </a:lnTo>
                  <a:close/>
                </a:path>
                <a:path w="1911985" h="1078865">
                  <a:moveTo>
                    <a:pt x="1543600" y="1075958"/>
                  </a:moveTo>
                  <a:lnTo>
                    <a:pt x="1509097" y="1075958"/>
                  </a:lnTo>
                  <a:lnTo>
                    <a:pt x="1509097" y="1078834"/>
                  </a:lnTo>
                  <a:lnTo>
                    <a:pt x="1543600" y="1078834"/>
                  </a:lnTo>
                  <a:lnTo>
                    <a:pt x="1543600" y="1075958"/>
                  </a:lnTo>
                  <a:close/>
                </a:path>
                <a:path w="1911985" h="1078865">
                  <a:moveTo>
                    <a:pt x="1543600" y="1070208"/>
                  </a:moveTo>
                  <a:lnTo>
                    <a:pt x="1509097" y="1070208"/>
                  </a:lnTo>
                  <a:lnTo>
                    <a:pt x="1509097" y="1073083"/>
                  </a:lnTo>
                  <a:lnTo>
                    <a:pt x="1543600" y="1073083"/>
                  </a:lnTo>
                  <a:lnTo>
                    <a:pt x="1543600" y="1070208"/>
                  </a:lnTo>
                  <a:close/>
                </a:path>
                <a:path w="1911985" h="1078865">
                  <a:moveTo>
                    <a:pt x="1483220" y="1075958"/>
                  </a:moveTo>
                  <a:lnTo>
                    <a:pt x="1448718" y="1075958"/>
                  </a:lnTo>
                  <a:lnTo>
                    <a:pt x="1448718" y="1078834"/>
                  </a:lnTo>
                  <a:lnTo>
                    <a:pt x="1483220" y="1078834"/>
                  </a:lnTo>
                  <a:lnTo>
                    <a:pt x="1483220" y="1075958"/>
                  </a:lnTo>
                  <a:close/>
                </a:path>
                <a:path w="1911985" h="1078865">
                  <a:moveTo>
                    <a:pt x="1483220" y="1070208"/>
                  </a:moveTo>
                  <a:lnTo>
                    <a:pt x="1448718" y="1070208"/>
                  </a:lnTo>
                  <a:lnTo>
                    <a:pt x="1448718" y="1073083"/>
                  </a:lnTo>
                  <a:lnTo>
                    <a:pt x="1483220" y="1073083"/>
                  </a:lnTo>
                  <a:lnTo>
                    <a:pt x="1483220" y="1070208"/>
                  </a:lnTo>
                  <a:close/>
                </a:path>
                <a:path w="1911985" h="1078865">
                  <a:moveTo>
                    <a:pt x="1422841" y="1075958"/>
                  </a:moveTo>
                  <a:lnTo>
                    <a:pt x="1388338" y="1075958"/>
                  </a:lnTo>
                  <a:lnTo>
                    <a:pt x="1388338" y="1078834"/>
                  </a:lnTo>
                  <a:lnTo>
                    <a:pt x="1422841" y="1078834"/>
                  </a:lnTo>
                  <a:lnTo>
                    <a:pt x="1422841" y="1075958"/>
                  </a:lnTo>
                  <a:close/>
                </a:path>
                <a:path w="1911985" h="1078865">
                  <a:moveTo>
                    <a:pt x="1422841" y="1070208"/>
                  </a:moveTo>
                  <a:lnTo>
                    <a:pt x="1388338" y="1070208"/>
                  </a:lnTo>
                  <a:lnTo>
                    <a:pt x="1388338" y="1073083"/>
                  </a:lnTo>
                  <a:lnTo>
                    <a:pt x="1422841" y="1073083"/>
                  </a:lnTo>
                  <a:lnTo>
                    <a:pt x="1422841" y="1070208"/>
                  </a:lnTo>
                  <a:close/>
                </a:path>
                <a:path w="1911985" h="1078865">
                  <a:moveTo>
                    <a:pt x="1362461" y="1075958"/>
                  </a:moveTo>
                  <a:lnTo>
                    <a:pt x="1327959" y="1075958"/>
                  </a:lnTo>
                  <a:lnTo>
                    <a:pt x="1327959" y="1078834"/>
                  </a:lnTo>
                  <a:lnTo>
                    <a:pt x="1362461" y="1078834"/>
                  </a:lnTo>
                  <a:lnTo>
                    <a:pt x="1362461" y="1075958"/>
                  </a:lnTo>
                  <a:close/>
                </a:path>
                <a:path w="1911985" h="1078865">
                  <a:moveTo>
                    <a:pt x="1362461" y="1070208"/>
                  </a:moveTo>
                  <a:lnTo>
                    <a:pt x="1327959" y="1070208"/>
                  </a:lnTo>
                  <a:lnTo>
                    <a:pt x="1327959" y="1073083"/>
                  </a:lnTo>
                  <a:lnTo>
                    <a:pt x="1362461" y="1073083"/>
                  </a:lnTo>
                  <a:lnTo>
                    <a:pt x="1362461" y="1070208"/>
                  </a:lnTo>
                  <a:close/>
                </a:path>
                <a:path w="1911985" h="1078865">
                  <a:moveTo>
                    <a:pt x="1302082" y="1075958"/>
                  </a:moveTo>
                  <a:lnTo>
                    <a:pt x="1267579" y="1075958"/>
                  </a:lnTo>
                  <a:lnTo>
                    <a:pt x="1267579" y="1078834"/>
                  </a:lnTo>
                  <a:lnTo>
                    <a:pt x="1302082" y="1078834"/>
                  </a:lnTo>
                  <a:lnTo>
                    <a:pt x="1302082" y="1075958"/>
                  </a:lnTo>
                  <a:close/>
                </a:path>
                <a:path w="1911985" h="1078865">
                  <a:moveTo>
                    <a:pt x="1302082" y="1070208"/>
                  </a:moveTo>
                  <a:lnTo>
                    <a:pt x="1267579" y="1070208"/>
                  </a:lnTo>
                  <a:lnTo>
                    <a:pt x="1267579" y="1073083"/>
                  </a:lnTo>
                  <a:lnTo>
                    <a:pt x="1302082" y="1073083"/>
                  </a:lnTo>
                  <a:lnTo>
                    <a:pt x="1302082" y="1070208"/>
                  </a:lnTo>
                  <a:close/>
                </a:path>
                <a:path w="1911985" h="1078865">
                  <a:moveTo>
                    <a:pt x="1241702" y="1075958"/>
                  </a:moveTo>
                  <a:lnTo>
                    <a:pt x="1207199" y="1075958"/>
                  </a:lnTo>
                  <a:lnTo>
                    <a:pt x="1207199" y="1078834"/>
                  </a:lnTo>
                  <a:lnTo>
                    <a:pt x="1241702" y="1078834"/>
                  </a:lnTo>
                  <a:lnTo>
                    <a:pt x="1241702" y="1075958"/>
                  </a:lnTo>
                  <a:close/>
                </a:path>
                <a:path w="1911985" h="1078865">
                  <a:moveTo>
                    <a:pt x="1241702" y="1070208"/>
                  </a:moveTo>
                  <a:lnTo>
                    <a:pt x="1207199" y="1070208"/>
                  </a:lnTo>
                  <a:lnTo>
                    <a:pt x="1207199" y="1073083"/>
                  </a:lnTo>
                  <a:lnTo>
                    <a:pt x="1241702" y="1073083"/>
                  </a:lnTo>
                  <a:lnTo>
                    <a:pt x="1241702" y="1070208"/>
                  </a:lnTo>
                  <a:close/>
                </a:path>
                <a:path w="1911985" h="1078865">
                  <a:moveTo>
                    <a:pt x="1181322" y="1075958"/>
                  </a:moveTo>
                  <a:lnTo>
                    <a:pt x="1146820" y="1075958"/>
                  </a:lnTo>
                  <a:lnTo>
                    <a:pt x="1146820" y="1078834"/>
                  </a:lnTo>
                  <a:lnTo>
                    <a:pt x="1181322" y="1078834"/>
                  </a:lnTo>
                  <a:lnTo>
                    <a:pt x="1181322" y="1075958"/>
                  </a:lnTo>
                  <a:close/>
                </a:path>
                <a:path w="1911985" h="1078865">
                  <a:moveTo>
                    <a:pt x="1181322" y="1070208"/>
                  </a:moveTo>
                  <a:lnTo>
                    <a:pt x="1146820" y="1070208"/>
                  </a:lnTo>
                  <a:lnTo>
                    <a:pt x="1146820" y="1073083"/>
                  </a:lnTo>
                  <a:lnTo>
                    <a:pt x="1181322" y="1073083"/>
                  </a:lnTo>
                  <a:lnTo>
                    <a:pt x="1181322" y="1070208"/>
                  </a:lnTo>
                  <a:close/>
                </a:path>
                <a:path w="1911985" h="1078865">
                  <a:moveTo>
                    <a:pt x="1120943" y="1075958"/>
                  </a:moveTo>
                  <a:lnTo>
                    <a:pt x="1086440" y="1075958"/>
                  </a:lnTo>
                  <a:lnTo>
                    <a:pt x="1086440" y="1078834"/>
                  </a:lnTo>
                  <a:lnTo>
                    <a:pt x="1120943" y="1078834"/>
                  </a:lnTo>
                  <a:lnTo>
                    <a:pt x="1120943" y="1075958"/>
                  </a:lnTo>
                  <a:close/>
                </a:path>
                <a:path w="1911985" h="1078865">
                  <a:moveTo>
                    <a:pt x="1120943" y="1070208"/>
                  </a:moveTo>
                  <a:lnTo>
                    <a:pt x="1086440" y="1070208"/>
                  </a:lnTo>
                  <a:lnTo>
                    <a:pt x="1086440" y="1073083"/>
                  </a:lnTo>
                  <a:lnTo>
                    <a:pt x="1120943" y="1073083"/>
                  </a:lnTo>
                  <a:lnTo>
                    <a:pt x="1120943" y="1070208"/>
                  </a:lnTo>
                  <a:close/>
                </a:path>
                <a:path w="1911985" h="1078865">
                  <a:moveTo>
                    <a:pt x="1060563" y="1075958"/>
                  </a:moveTo>
                  <a:lnTo>
                    <a:pt x="1026061" y="1075958"/>
                  </a:lnTo>
                  <a:lnTo>
                    <a:pt x="1026061" y="1078834"/>
                  </a:lnTo>
                  <a:lnTo>
                    <a:pt x="1060563" y="1078834"/>
                  </a:lnTo>
                  <a:lnTo>
                    <a:pt x="1060563" y="1075958"/>
                  </a:lnTo>
                  <a:close/>
                </a:path>
                <a:path w="1911985" h="1078865">
                  <a:moveTo>
                    <a:pt x="1060563" y="1070208"/>
                  </a:moveTo>
                  <a:lnTo>
                    <a:pt x="1026061" y="1070208"/>
                  </a:lnTo>
                  <a:lnTo>
                    <a:pt x="1026061" y="1073083"/>
                  </a:lnTo>
                  <a:lnTo>
                    <a:pt x="1060563" y="1073083"/>
                  </a:lnTo>
                  <a:lnTo>
                    <a:pt x="1060563" y="1070208"/>
                  </a:lnTo>
                  <a:close/>
                </a:path>
                <a:path w="1911985" h="1078865">
                  <a:moveTo>
                    <a:pt x="1000184" y="1075958"/>
                  </a:moveTo>
                  <a:lnTo>
                    <a:pt x="965681" y="1075958"/>
                  </a:lnTo>
                  <a:lnTo>
                    <a:pt x="965681" y="1078834"/>
                  </a:lnTo>
                  <a:lnTo>
                    <a:pt x="1000184" y="1078834"/>
                  </a:lnTo>
                  <a:lnTo>
                    <a:pt x="1000184" y="1075958"/>
                  </a:lnTo>
                  <a:close/>
                </a:path>
                <a:path w="1911985" h="1078865">
                  <a:moveTo>
                    <a:pt x="1000184" y="1070208"/>
                  </a:moveTo>
                  <a:lnTo>
                    <a:pt x="965681" y="1070208"/>
                  </a:lnTo>
                  <a:lnTo>
                    <a:pt x="965681" y="1073083"/>
                  </a:lnTo>
                  <a:lnTo>
                    <a:pt x="1000184" y="1073083"/>
                  </a:lnTo>
                  <a:lnTo>
                    <a:pt x="1000184" y="1070208"/>
                  </a:lnTo>
                  <a:close/>
                </a:path>
                <a:path w="1911985" h="1078865">
                  <a:moveTo>
                    <a:pt x="939804" y="1075958"/>
                  </a:moveTo>
                  <a:lnTo>
                    <a:pt x="905302" y="1075958"/>
                  </a:lnTo>
                  <a:lnTo>
                    <a:pt x="905302" y="1078834"/>
                  </a:lnTo>
                  <a:lnTo>
                    <a:pt x="939804" y="1078834"/>
                  </a:lnTo>
                  <a:lnTo>
                    <a:pt x="939804" y="1075958"/>
                  </a:lnTo>
                  <a:close/>
                </a:path>
                <a:path w="1911985" h="1078865">
                  <a:moveTo>
                    <a:pt x="939804" y="1070208"/>
                  </a:moveTo>
                  <a:lnTo>
                    <a:pt x="905302" y="1070208"/>
                  </a:lnTo>
                  <a:lnTo>
                    <a:pt x="905302" y="1073083"/>
                  </a:lnTo>
                  <a:lnTo>
                    <a:pt x="939804" y="1073083"/>
                  </a:lnTo>
                  <a:lnTo>
                    <a:pt x="939804" y="1070208"/>
                  </a:lnTo>
                  <a:close/>
                </a:path>
                <a:path w="1911985" h="1078865">
                  <a:moveTo>
                    <a:pt x="879425" y="1075958"/>
                  </a:moveTo>
                  <a:lnTo>
                    <a:pt x="844922" y="1075958"/>
                  </a:lnTo>
                  <a:lnTo>
                    <a:pt x="844922" y="1078834"/>
                  </a:lnTo>
                  <a:lnTo>
                    <a:pt x="879425" y="1078834"/>
                  </a:lnTo>
                  <a:lnTo>
                    <a:pt x="879425" y="1075958"/>
                  </a:lnTo>
                  <a:close/>
                </a:path>
                <a:path w="1911985" h="1078865">
                  <a:moveTo>
                    <a:pt x="879425" y="1070208"/>
                  </a:moveTo>
                  <a:lnTo>
                    <a:pt x="844922" y="1070208"/>
                  </a:lnTo>
                  <a:lnTo>
                    <a:pt x="844922" y="1073083"/>
                  </a:lnTo>
                  <a:lnTo>
                    <a:pt x="879425" y="1073083"/>
                  </a:lnTo>
                  <a:lnTo>
                    <a:pt x="879425" y="1070208"/>
                  </a:lnTo>
                  <a:close/>
                </a:path>
                <a:path w="1911985" h="1078865">
                  <a:moveTo>
                    <a:pt x="819045" y="1075958"/>
                  </a:moveTo>
                  <a:lnTo>
                    <a:pt x="784543" y="1075958"/>
                  </a:lnTo>
                  <a:lnTo>
                    <a:pt x="784543" y="1078834"/>
                  </a:lnTo>
                  <a:lnTo>
                    <a:pt x="819045" y="1078834"/>
                  </a:lnTo>
                  <a:lnTo>
                    <a:pt x="819045" y="1075958"/>
                  </a:lnTo>
                  <a:close/>
                </a:path>
                <a:path w="1911985" h="1078865">
                  <a:moveTo>
                    <a:pt x="819045" y="1070208"/>
                  </a:moveTo>
                  <a:lnTo>
                    <a:pt x="784543" y="1070208"/>
                  </a:lnTo>
                  <a:lnTo>
                    <a:pt x="784543" y="1073083"/>
                  </a:lnTo>
                  <a:lnTo>
                    <a:pt x="819045" y="1073083"/>
                  </a:lnTo>
                  <a:lnTo>
                    <a:pt x="819045" y="1070208"/>
                  </a:lnTo>
                  <a:close/>
                </a:path>
                <a:path w="1911985" h="1078865">
                  <a:moveTo>
                    <a:pt x="758666" y="1075958"/>
                  </a:moveTo>
                  <a:lnTo>
                    <a:pt x="724163" y="1075958"/>
                  </a:lnTo>
                  <a:lnTo>
                    <a:pt x="724163" y="1078834"/>
                  </a:lnTo>
                  <a:lnTo>
                    <a:pt x="758666" y="1078834"/>
                  </a:lnTo>
                  <a:lnTo>
                    <a:pt x="758666" y="1075958"/>
                  </a:lnTo>
                  <a:close/>
                </a:path>
                <a:path w="1911985" h="1078865">
                  <a:moveTo>
                    <a:pt x="758666" y="1070208"/>
                  </a:moveTo>
                  <a:lnTo>
                    <a:pt x="724163" y="1070208"/>
                  </a:lnTo>
                  <a:lnTo>
                    <a:pt x="724163" y="1073083"/>
                  </a:lnTo>
                  <a:lnTo>
                    <a:pt x="758666" y="1073083"/>
                  </a:lnTo>
                  <a:lnTo>
                    <a:pt x="758666" y="1070208"/>
                  </a:lnTo>
                  <a:close/>
                </a:path>
                <a:path w="1911985" h="1078865">
                  <a:moveTo>
                    <a:pt x="698286" y="1075958"/>
                  </a:moveTo>
                  <a:lnTo>
                    <a:pt x="663783" y="1075958"/>
                  </a:lnTo>
                  <a:lnTo>
                    <a:pt x="663783" y="1078834"/>
                  </a:lnTo>
                  <a:lnTo>
                    <a:pt x="698286" y="1078834"/>
                  </a:lnTo>
                  <a:lnTo>
                    <a:pt x="698286" y="1075958"/>
                  </a:lnTo>
                  <a:close/>
                </a:path>
                <a:path w="1911985" h="1078865">
                  <a:moveTo>
                    <a:pt x="698286" y="1070208"/>
                  </a:moveTo>
                  <a:lnTo>
                    <a:pt x="663783" y="1070208"/>
                  </a:lnTo>
                  <a:lnTo>
                    <a:pt x="663783" y="1073083"/>
                  </a:lnTo>
                  <a:lnTo>
                    <a:pt x="698286" y="1073083"/>
                  </a:lnTo>
                  <a:lnTo>
                    <a:pt x="698286" y="1070208"/>
                  </a:lnTo>
                  <a:close/>
                </a:path>
                <a:path w="1911985" h="1078865">
                  <a:moveTo>
                    <a:pt x="637907" y="1075958"/>
                  </a:moveTo>
                  <a:lnTo>
                    <a:pt x="603404" y="1075958"/>
                  </a:lnTo>
                  <a:lnTo>
                    <a:pt x="603404" y="1078834"/>
                  </a:lnTo>
                  <a:lnTo>
                    <a:pt x="637907" y="1078834"/>
                  </a:lnTo>
                  <a:lnTo>
                    <a:pt x="637907" y="1075958"/>
                  </a:lnTo>
                  <a:close/>
                </a:path>
                <a:path w="1911985" h="1078865">
                  <a:moveTo>
                    <a:pt x="637907" y="1070208"/>
                  </a:moveTo>
                  <a:lnTo>
                    <a:pt x="603404" y="1070208"/>
                  </a:lnTo>
                  <a:lnTo>
                    <a:pt x="603404" y="1073083"/>
                  </a:lnTo>
                  <a:lnTo>
                    <a:pt x="637907" y="1073083"/>
                  </a:lnTo>
                  <a:lnTo>
                    <a:pt x="637907" y="1070208"/>
                  </a:lnTo>
                  <a:close/>
                </a:path>
                <a:path w="1911985" h="1078865">
                  <a:moveTo>
                    <a:pt x="577527" y="1075958"/>
                  </a:moveTo>
                  <a:lnTo>
                    <a:pt x="543024" y="1075958"/>
                  </a:lnTo>
                  <a:lnTo>
                    <a:pt x="543024" y="1078834"/>
                  </a:lnTo>
                  <a:lnTo>
                    <a:pt x="577527" y="1078834"/>
                  </a:lnTo>
                  <a:lnTo>
                    <a:pt x="577527" y="1075958"/>
                  </a:lnTo>
                  <a:close/>
                </a:path>
                <a:path w="1911985" h="1078865">
                  <a:moveTo>
                    <a:pt x="577527" y="1070208"/>
                  </a:moveTo>
                  <a:lnTo>
                    <a:pt x="543024" y="1070208"/>
                  </a:lnTo>
                  <a:lnTo>
                    <a:pt x="543024" y="1073083"/>
                  </a:lnTo>
                  <a:lnTo>
                    <a:pt x="577527" y="1073083"/>
                  </a:lnTo>
                  <a:lnTo>
                    <a:pt x="577527" y="1070208"/>
                  </a:lnTo>
                  <a:close/>
                </a:path>
                <a:path w="1911985" h="1078865">
                  <a:moveTo>
                    <a:pt x="517147" y="1075958"/>
                  </a:moveTo>
                  <a:lnTo>
                    <a:pt x="482645" y="1075958"/>
                  </a:lnTo>
                  <a:lnTo>
                    <a:pt x="482645" y="1078834"/>
                  </a:lnTo>
                  <a:lnTo>
                    <a:pt x="517147" y="1078834"/>
                  </a:lnTo>
                  <a:lnTo>
                    <a:pt x="517147" y="1075958"/>
                  </a:lnTo>
                  <a:close/>
                </a:path>
                <a:path w="1911985" h="1078865">
                  <a:moveTo>
                    <a:pt x="517147" y="1070208"/>
                  </a:moveTo>
                  <a:lnTo>
                    <a:pt x="482645" y="1070208"/>
                  </a:lnTo>
                  <a:lnTo>
                    <a:pt x="482645" y="1073083"/>
                  </a:lnTo>
                  <a:lnTo>
                    <a:pt x="517147" y="1073083"/>
                  </a:lnTo>
                  <a:lnTo>
                    <a:pt x="517147" y="1070208"/>
                  </a:lnTo>
                  <a:close/>
                </a:path>
                <a:path w="1911985" h="1078865">
                  <a:moveTo>
                    <a:pt x="456768" y="1075958"/>
                  </a:moveTo>
                  <a:lnTo>
                    <a:pt x="422265" y="1075958"/>
                  </a:lnTo>
                  <a:lnTo>
                    <a:pt x="422265" y="1078834"/>
                  </a:lnTo>
                  <a:lnTo>
                    <a:pt x="456768" y="1078834"/>
                  </a:lnTo>
                  <a:lnTo>
                    <a:pt x="456768" y="1075958"/>
                  </a:lnTo>
                  <a:close/>
                </a:path>
                <a:path w="1911985" h="1078865">
                  <a:moveTo>
                    <a:pt x="456768" y="1070208"/>
                  </a:moveTo>
                  <a:lnTo>
                    <a:pt x="422265" y="1070208"/>
                  </a:lnTo>
                  <a:lnTo>
                    <a:pt x="422265" y="1073083"/>
                  </a:lnTo>
                  <a:lnTo>
                    <a:pt x="456768" y="1073083"/>
                  </a:lnTo>
                  <a:lnTo>
                    <a:pt x="456768" y="1070208"/>
                  </a:lnTo>
                  <a:close/>
                </a:path>
                <a:path w="1911985" h="1078865">
                  <a:moveTo>
                    <a:pt x="396388" y="1075958"/>
                  </a:moveTo>
                  <a:lnTo>
                    <a:pt x="361886" y="1075958"/>
                  </a:lnTo>
                  <a:lnTo>
                    <a:pt x="361886" y="1078834"/>
                  </a:lnTo>
                  <a:lnTo>
                    <a:pt x="396388" y="1078834"/>
                  </a:lnTo>
                  <a:lnTo>
                    <a:pt x="396388" y="1075958"/>
                  </a:lnTo>
                  <a:close/>
                </a:path>
                <a:path w="1911985" h="1078865">
                  <a:moveTo>
                    <a:pt x="396388" y="1070208"/>
                  </a:moveTo>
                  <a:lnTo>
                    <a:pt x="361886" y="1070208"/>
                  </a:lnTo>
                  <a:lnTo>
                    <a:pt x="361886" y="1073083"/>
                  </a:lnTo>
                  <a:lnTo>
                    <a:pt x="396388" y="1073083"/>
                  </a:lnTo>
                  <a:lnTo>
                    <a:pt x="396388" y="1070208"/>
                  </a:lnTo>
                  <a:close/>
                </a:path>
                <a:path w="1911985" h="1078865">
                  <a:moveTo>
                    <a:pt x="336009" y="1075958"/>
                  </a:moveTo>
                  <a:lnTo>
                    <a:pt x="301506" y="1075958"/>
                  </a:lnTo>
                  <a:lnTo>
                    <a:pt x="301506" y="1078834"/>
                  </a:lnTo>
                  <a:lnTo>
                    <a:pt x="336009" y="1078834"/>
                  </a:lnTo>
                  <a:lnTo>
                    <a:pt x="336009" y="1075958"/>
                  </a:lnTo>
                  <a:close/>
                </a:path>
                <a:path w="1911985" h="1078865">
                  <a:moveTo>
                    <a:pt x="336009" y="1070208"/>
                  </a:moveTo>
                  <a:lnTo>
                    <a:pt x="301506" y="1070208"/>
                  </a:lnTo>
                  <a:lnTo>
                    <a:pt x="301506" y="1073083"/>
                  </a:lnTo>
                  <a:lnTo>
                    <a:pt x="336009" y="1073083"/>
                  </a:lnTo>
                  <a:lnTo>
                    <a:pt x="336009" y="1070208"/>
                  </a:lnTo>
                  <a:close/>
                </a:path>
                <a:path w="1911985" h="1078865">
                  <a:moveTo>
                    <a:pt x="275629" y="1075958"/>
                  </a:moveTo>
                  <a:lnTo>
                    <a:pt x="241127" y="1075958"/>
                  </a:lnTo>
                  <a:lnTo>
                    <a:pt x="241127" y="1078834"/>
                  </a:lnTo>
                  <a:lnTo>
                    <a:pt x="275629" y="1078834"/>
                  </a:lnTo>
                  <a:lnTo>
                    <a:pt x="275629" y="1075958"/>
                  </a:lnTo>
                  <a:close/>
                </a:path>
                <a:path w="1911985" h="1078865">
                  <a:moveTo>
                    <a:pt x="275629" y="1070208"/>
                  </a:moveTo>
                  <a:lnTo>
                    <a:pt x="241127" y="1070208"/>
                  </a:lnTo>
                  <a:lnTo>
                    <a:pt x="241127" y="1073083"/>
                  </a:lnTo>
                  <a:lnTo>
                    <a:pt x="275629" y="1073083"/>
                  </a:lnTo>
                  <a:lnTo>
                    <a:pt x="275629" y="1070208"/>
                  </a:lnTo>
                  <a:close/>
                </a:path>
                <a:path w="1911985" h="1078865">
                  <a:moveTo>
                    <a:pt x="215250" y="1075958"/>
                  </a:moveTo>
                  <a:lnTo>
                    <a:pt x="180747" y="1075958"/>
                  </a:lnTo>
                  <a:lnTo>
                    <a:pt x="180747" y="1078834"/>
                  </a:lnTo>
                  <a:lnTo>
                    <a:pt x="215250" y="1078834"/>
                  </a:lnTo>
                  <a:lnTo>
                    <a:pt x="215250" y="1075958"/>
                  </a:lnTo>
                  <a:close/>
                </a:path>
                <a:path w="1911985" h="1078865">
                  <a:moveTo>
                    <a:pt x="215250" y="1070208"/>
                  </a:moveTo>
                  <a:lnTo>
                    <a:pt x="180747" y="1070208"/>
                  </a:lnTo>
                  <a:lnTo>
                    <a:pt x="180747" y="1073083"/>
                  </a:lnTo>
                  <a:lnTo>
                    <a:pt x="215250" y="1073083"/>
                  </a:lnTo>
                  <a:lnTo>
                    <a:pt x="215250" y="1070208"/>
                  </a:lnTo>
                  <a:close/>
                </a:path>
                <a:path w="1911985" h="1078865">
                  <a:moveTo>
                    <a:pt x="154870" y="1075958"/>
                  </a:moveTo>
                  <a:lnTo>
                    <a:pt x="120368" y="1075958"/>
                  </a:lnTo>
                  <a:lnTo>
                    <a:pt x="120368" y="1078834"/>
                  </a:lnTo>
                  <a:lnTo>
                    <a:pt x="154870" y="1078834"/>
                  </a:lnTo>
                  <a:lnTo>
                    <a:pt x="154870" y="1075958"/>
                  </a:lnTo>
                  <a:close/>
                </a:path>
                <a:path w="1911985" h="1078865">
                  <a:moveTo>
                    <a:pt x="154870" y="1070208"/>
                  </a:moveTo>
                  <a:lnTo>
                    <a:pt x="120368" y="1070208"/>
                  </a:lnTo>
                  <a:lnTo>
                    <a:pt x="120368" y="1073083"/>
                  </a:lnTo>
                  <a:lnTo>
                    <a:pt x="154870" y="1073083"/>
                  </a:lnTo>
                  <a:lnTo>
                    <a:pt x="154870" y="1070208"/>
                  </a:lnTo>
                  <a:close/>
                </a:path>
                <a:path w="1911985" h="1078865">
                  <a:moveTo>
                    <a:pt x="94491" y="1075958"/>
                  </a:moveTo>
                  <a:lnTo>
                    <a:pt x="59988" y="1075958"/>
                  </a:lnTo>
                  <a:lnTo>
                    <a:pt x="59988" y="1078834"/>
                  </a:lnTo>
                  <a:lnTo>
                    <a:pt x="94491" y="1078834"/>
                  </a:lnTo>
                  <a:lnTo>
                    <a:pt x="94491" y="1075958"/>
                  </a:lnTo>
                  <a:close/>
                </a:path>
                <a:path w="1911985" h="1078865">
                  <a:moveTo>
                    <a:pt x="94491" y="1070208"/>
                  </a:moveTo>
                  <a:lnTo>
                    <a:pt x="59988" y="1070208"/>
                  </a:lnTo>
                  <a:lnTo>
                    <a:pt x="59988" y="1073083"/>
                  </a:lnTo>
                  <a:lnTo>
                    <a:pt x="94491" y="1073083"/>
                  </a:lnTo>
                  <a:lnTo>
                    <a:pt x="94491" y="1070208"/>
                  </a:lnTo>
                  <a:close/>
                </a:path>
                <a:path w="1911985" h="1078865">
                  <a:moveTo>
                    <a:pt x="34111" y="1075958"/>
                  </a:moveTo>
                  <a:lnTo>
                    <a:pt x="4312" y="1075958"/>
                  </a:lnTo>
                  <a:lnTo>
                    <a:pt x="4312" y="1078834"/>
                  </a:lnTo>
                  <a:lnTo>
                    <a:pt x="34111" y="1078834"/>
                  </a:lnTo>
                  <a:lnTo>
                    <a:pt x="34111" y="1075958"/>
                  </a:lnTo>
                  <a:close/>
                </a:path>
              </a:pathLst>
            </a:custGeom>
            <a:solidFill>
              <a:srgbClr val="042433"/>
            </a:solidFill>
          </p:spPr>
          <p:txBody>
            <a:bodyPr wrap="square" lIns="0" tIns="0" rIns="0" bIns="0" rtlCol="0"/>
            <a:lstStyle/>
            <a:p>
              <a:endParaRPr/>
            </a:p>
          </p:txBody>
        </p:sp>
        <p:sp>
          <p:nvSpPr>
            <p:cNvPr id="102" name="object 7">
              <a:extLst>
                <a:ext uri="{FF2B5EF4-FFF2-40B4-BE49-F238E27FC236}">
                  <a16:creationId xmlns:a16="http://schemas.microsoft.com/office/drawing/2014/main" id="{96798E6F-E54F-C44C-B9EC-2B751E394017}"/>
                </a:ext>
              </a:extLst>
            </p:cNvPr>
            <p:cNvSpPr/>
            <p:nvPr/>
          </p:nvSpPr>
          <p:spPr>
            <a:xfrm>
              <a:off x="3125145" y="947330"/>
              <a:ext cx="718185" cy="172085"/>
            </a:xfrm>
            <a:custGeom>
              <a:avLst/>
              <a:gdLst/>
              <a:ahLst/>
              <a:cxnLst/>
              <a:rect l="l" t="t" r="r" b="b"/>
              <a:pathLst>
                <a:path w="718185" h="172084">
                  <a:moveTo>
                    <a:pt x="717654" y="0"/>
                  </a:moveTo>
                  <a:lnTo>
                    <a:pt x="0" y="0"/>
                  </a:lnTo>
                  <a:lnTo>
                    <a:pt x="0" y="171886"/>
                  </a:lnTo>
                  <a:lnTo>
                    <a:pt x="717654" y="171886"/>
                  </a:lnTo>
                  <a:lnTo>
                    <a:pt x="717654" y="0"/>
                  </a:lnTo>
                  <a:close/>
                </a:path>
              </a:pathLst>
            </a:custGeom>
            <a:solidFill>
              <a:srgbClr val="E97132"/>
            </a:solidFill>
          </p:spPr>
          <p:txBody>
            <a:bodyPr wrap="square" lIns="0" tIns="0" rIns="0" bIns="0" rtlCol="0"/>
            <a:lstStyle/>
            <a:p>
              <a:endParaRPr/>
            </a:p>
          </p:txBody>
        </p:sp>
        <p:sp>
          <p:nvSpPr>
            <p:cNvPr id="103" name="object 8">
              <a:extLst>
                <a:ext uri="{FF2B5EF4-FFF2-40B4-BE49-F238E27FC236}">
                  <a16:creationId xmlns:a16="http://schemas.microsoft.com/office/drawing/2014/main" id="{28561FF7-5A73-48D3-BA45-77BC03B39E3C}"/>
                </a:ext>
              </a:extLst>
            </p:cNvPr>
            <p:cNvSpPr/>
            <p:nvPr/>
          </p:nvSpPr>
          <p:spPr>
            <a:xfrm>
              <a:off x="3125145" y="947330"/>
              <a:ext cx="718185" cy="172085"/>
            </a:xfrm>
            <a:custGeom>
              <a:avLst/>
              <a:gdLst/>
              <a:ahLst/>
              <a:cxnLst/>
              <a:rect l="l" t="t" r="r" b="b"/>
              <a:pathLst>
                <a:path w="718185" h="172084">
                  <a:moveTo>
                    <a:pt x="0" y="0"/>
                  </a:moveTo>
                  <a:lnTo>
                    <a:pt x="717654" y="0"/>
                  </a:lnTo>
                  <a:lnTo>
                    <a:pt x="717654" y="171885"/>
                  </a:lnTo>
                  <a:lnTo>
                    <a:pt x="0" y="171885"/>
                  </a:lnTo>
                  <a:lnTo>
                    <a:pt x="0" y="0"/>
                  </a:lnTo>
                  <a:close/>
                </a:path>
              </a:pathLst>
            </a:custGeom>
            <a:ln w="11500">
              <a:solidFill>
                <a:srgbClr val="042433"/>
              </a:solidFill>
            </a:ln>
          </p:spPr>
          <p:txBody>
            <a:bodyPr wrap="square" lIns="0" tIns="0" rIns="0" bIns="0" rtlCol="0"/>
            <a:lstStyle/>
            <a:p>
              <a:endParaRPr/>
            </a:p>
          </p:txBody>
        </p:sp>
      </p:grpSp>
      <p:sp>
        <p:nvSpPr>
          <p:cNvPr id="104" name="object 9">
            <a:extLst>
              <a:ext uri="{FF2B5EF4-FFF2-40B4-BE49-F238E27FC236}">
                <a16:creationId xmlns:a16="http://schemas.microsoft.com/office/drawing/2014/main" id="{7B8AB3B5-73D3-961E-5A48-624184AE32C7}"/>
              </a:ext>
            </a:extLst>
          </p:cNvPr>
          <p:cNvSpPr txBox="1"/>
          <p:nvPr/>
        </p:nvSpPr>
        <p:spPr>
          <a:xfrm>
            <a:off x="3125145" y="947330"/>
            <a:ext cx="718185" cy="160557"/>
          </a:xfrm>
          <a:prstGeom prst="rect">
            <a:avLst/>
          </a:prstGeom>
        </p:spPr>
        <p:txBody>
          <a:bodyPr vert="horz" wrap="square" lIns="0" tIns="0" rIns="0" bIns="0" rtlCol="0">
            <a:spAutoFit/>
          </a:bodyPr>
          <a:lstStyle/>
          <a:p>
            <a:pPr marL="151130">
              <a:lnSpc>
                <a:spcPts val="1250"/>
              </a:lnSpc>
            </a:pPr>
            <a:r>
              <a:rPr sz="1050" dirty="0">
                <a:latin typeface="Calibri"/>
                <a:cs typeface="Calibri"/>
              </a:rPr>
              <a:t>Worker</a:t>
            </a:r>
            <a:endParaRPr sz="1050">
              <a:latin typeface="Calibri"/>
              <a:cs typeface="Calibri"/>
            </a:endParaRPr>
          </a:p>
        </p:txBody>
      </p:sp>
      <p:sp>
        <p:nvSpPr>
          <p:cNvPr id="106" name="object 11">
            <a:extLst>
              <a:ext uri="{FF2B5EF4-FFF2-40B4-BE49-F238E27FC236}">
                <a16:creationId xmlns:a16="http://schemas.microsoft.com/office/drawing/2014/main" id="{815DA9AA-50D6-0345-06E0-EBC3F8B5FADF}"/>
              </a:ext>
            </a:extLst>
          </p:cNvPr>
          <p:cNvSpPr/>
          <p:nvPr/>
        </p:nvSpPr>
        <p:spPr>
          <a:xfrm>
            <a:off x="2548585" y="998816"/>
            <a:ext cx="786765" cy="640715"/>
          </a:xfrm>
          <a:custGeom>
            <a:avLst/>
            <a:gdLst/>
            <a:ahLst/>
            <a:cxnLst/>
            <a:rect l="l" t="t" r="r" b="b"/>
            <a:pathLst>
              <a:path w="786764" h="640714">
                <a:moveTo>
                  <a:pt x="515759" y="26187"/>
                </a:moveTo>
                <a:lnTo>
                  <a:pt x="498259" y="17310"/>
                </a:lnTo>
                <a:lnTo>
                  <a:pt x="472579" y="4279"/>
                </a:lnTo>
                <a:lnTo>
                  <a:pt x="472579" y="34556"/>
                </a:lnTo>
                <a:lnTo>
                  <a:pt x="463956" y="34556"/>
                </a:lnTo>
                <a:lnTo>
                  <a:pt x="472579" y="34556"/>
                </a:lnTo>
                <a:lnTo>
                  <a:pt x="472579" y="4279"/>
                </a:lnTo>
                <a:lnTo>
                  <a:pt x="464159" y="0"/>
                </a:lnTo>
                <a:lnTo>
                  <a:pt x="464070" y="14541"/>
                </a:lnTo>
                <a:lnTo>
                  <a:pt x="464045" y="17272"/>
                </a:lnTo>
                <a:lnTo>
                  <a:pt x="101" y="14541"/>
                </a:lnTo>
                <a:lnTo>
                  <a:pt x="0" y="31800"/>
                </a:lnTo>
                <a:lnTo>
                  <a:pt x="463943" y="34518"/>
                </a:lnTo>
                <a:lnTo>
                  <a:pt x="463854" y="51752"/>
                </a:lnTo>
                <a:lnTo>
                  <a:pt x="498767" y="34556"/>
                </a:lnTo>
                <a:lnTo>
                  <a:pt x="515759" y="26187"/>
                </a:lnTo>
                <a:close/>
              </a:path>
              <a:path w="786764" h="640714">
                <a:moveTo>
                  <a:pt x="786231" y="171526"/>
                </a:moveTo>
                <a:lnTo>
                  <a:pt x="781926" y="162902"/>
                </a:lnTo>
                <a:lnTo>
                  <a:pt x="760361" y="119773"/>
                </a:lnTo>
                <a:lnTo>
                  <a:pt x="734479" y="171526"/>
                </a:lnTo>
                <a:lnTo>
                  <a:pt x="751738" y="171526"/>
                </a:lnTo>
                <a:lnTo>
                  <a:pt x="751738" y="640346"/>
                </a:lnTo>
                <a:lnTo>
                  <a:pt x="768985" y="640346"/>
                </a:lnTo>
                <a:lnTo>
                  <a:pt x="768985" y="171526"/>
                </a:lnTo>
                <a:lnTo>
                  <a:pt x="786231" y="171526"/>
                </a:lnTo>
                <a:close/>
              </a:path>
            </a:pathLst>
          </a:custGeom>
          <a:solidFill>
            <a:srgbClr val="156082"/>
          </a:solidFill>
        </p:spPr>
        <p:txBody>
          <a:bodyPr wrap="square" lIns="0" tIns="0" rIns="0" bIns="0" rtlCol="0"/>
          <a:lstStyle/>
          <a:p>
            <a:endParaRPr/>
          </a:p>
        </p:txBody>
      </p:sp>
      <p:sp>
        <p:nvSpPr>
          <p:cNvPr id="107" name="object 12">
            <a:extLst>
              <a:ext uri="{FF2B5EF4-FFF2-40B4-BE49-F238E27FC236}">
                <a16:creationId xmlns:a16="http://schemas.microsoft.com/office/drawing/2014/main" id="{1C9D450A-22D7-7ED4-73B7-6B1F43FC0113}"/>
              </a:ext>
            </a:extLst>
          </p:cNvPr>
          <p:cNvSpPr/>
          <p:nvPr/>
        </p:nvSpPr>
        <p:spPr>
          <a:xfrm>
            <a:off x="2739971" y="1050211"/>
            <a:ext cx="94615" cy="79375"/>
          </a:xfrm>
          <a:custGeom>
            <a:avLst/>
            <a:gdLst/>
            <a:ahLst/>
            <a:cxnLst/>
            <a:rect l="l" t="t" r="r" b="b"/>
            <a:pathLst>
              <a:path w="94614" h="79375">
                <a:moveTo>
                  <a:pt x="94098" y="0"/>
                </a:moveTo>
                <a:lnTo>
                  <a:pt x="0" y="0"/>
                </a:lnTo>
                <a:lnTo>
                  <a:pt x="0" y="79042"/>
                </a:lnTo>
                <a:lnTo>
                  <a:pt x="94098" y="79042"/>
                </a:lnTo>
                <a:lnTo>
                  <a:pt x="94098" y="0"/>
                </a:lnTo>
                <a:close/>
              </a:path>
            </a:pathLst>
          </a:custGeom>
          <a:solidFill>
            <a:srgbClr val="D86ECC"/>
          </a:solidFill>
        </p:spPr>
        <p:txBody>
          <a:bodyPr wrap="square" lIns="0" tIns="0" rIns="0" bIns="0" rtlCol="0"/>
          <a:lstStyle/>
          <a:p>
            <a:endParaRPr/>
          </a:p>
        </p:txBody>
      </p:sp>
      <p:sp>
        <p:nvSpPr>
          <p:cNvPr id="108" name="object 13">
            <a:extLst>
              <a:ext uri="{FF2B5EF4-FFF2-40B4-BE49-F238E27FC236}">
                <a16:creationId xmlns:a16="http://schemas.microsoft.com/office/drawing/2014/main" id="{6B83B854-639C-CAD2-AFA6-E2EBC05EB992}"/>
              </a:ext>
            </a:extLst>
          </p:cNvPr>
          <p:cNvSpPr/>
          <p:nvPr/>
        </p:nvSpPr>
        <p:spPr>
          <a:xfrm>
            <a:off x="2739971" y="1050211"/>
            <a:ext cx="94615" cy="79375"/>
          </a:xfrm>
          <a:custGeom>
            <a:avLst/>
            <a:gdLst/>
            <a:ahLst/>
            <a:cxnLst/>
            <a:rect l="l" t="t" r="r" b="b"/>
            <a:pathLst>
              <a:path w="94614" h="79375">
                <a:moveTo>
                  <a:pt x="0" y="0"/>
                </a:moveTo>
                <a:lnTo>
                  <a:pt x="94097" y="0"/>
                </a:lnTo>
                <a:lnTo>
                  <a:pt x="94097" y="79042"/>
                </a:lnTo>
                <a:lnTo>
                  <a:pt x="0" y="79042"/>
                </a:lnTo>
                <a:lnTo>
                  <a:pt x="0" y="0"/>
                </a:lnTo>
                <a:close/>
              </a:path>
            </a:pathLst>
          </a:custGeom>
          <a:ln w="8625">
            <a:solidFill>
              <a:srgbClr val="042433"/>
            </a:solidFill>
          </a:ln>
        </p:spPr>
        <p:txBody>
          <a:bodyPr wrap="square" lIns="0" tIns="0" rIns="0" bIns="0" rtlCol="0"/>
          <a:lstStyle/>
          <a:p>
            <a:endParaRPr/>
          </a:p>
        </p:txBody>
      </p:sp>
      <p:sp>
        <p:nvSpPr>
          <p:cNvPr id="111" name="object 16">
            <a:extLst>
              <a:ext uri="{FF2B5EF4-FFF2-40B4-BE49-F238E27FC236}">
                <a16:creationId xmlns:a16="http://schemas.microsoft.com/office/drawing/2014/main" id="{CCF43C85-1631-BA3B-590A-B28511985EC5}"/>
              </a:ext>
            </a:extLst>
          </p:cNvPr>
          <p:cNvSpPr txBox="1"/>
          <p:nvPr/>
        </p:nvSpPr>
        <p:spPr>
          <a:xfrm>
            <a:off x="1841874" y="565975"/>
            <a:ext cx="777875" cy="325474"/>
          </a:xfrm>
          <a:prstGeom prst="rect">
            <a:avLst/>
          </a:prstGeom>
        </p:spPr>
        <p:txBody>
          <a:bodyPr vert="horz" wrap="square" lIns="0" tIns="11430" rIns="0" bIns="0" rtlCol="0">
            <a:spAutoFit/>
          </a:bodyPr>
          <a:lstStyle/>
          <a:p>
            <a:pPr marL="64135" marR="5080" indent="-52069">
              <a:lnSpc>
                <a:spcPct val="103699"/>
              </a:lnSpc>
              <a:spcBef>
                <a:spcPts val="90"/>
              </a:spcBef>
            </a:pPr>
            <a:r>
              <a:rPr sz="1000" dirty="0">
                <a:latin typeface="Calibri"/>
                <a:cs typeface="Calibri"/>
              </a:rPr>
              <a:t>Input Request Aggregation</a:t>
            </a:r>
            <a:endParaRPr sz="1000">
              <a:latin typeface="Calibri"/>
              <a:cs typeface="Calibri"/>
            </a:endParaRPr>
          </a:p>
        </p:txBody>
      </p:sp>
      <p:grpSp>
        <p:nvGrpSpPr>
          <p:cNvPr id="112" name="object 17">
            <a:extLst>
              <a:ext uri="{FF2B5EF4-FFF2-40B4-BE49-F238E27FC236}">
                <a16:creationId xmlns:a16="http://schemas.microsoft.com/office/drawing/2014/main" id="{F326AE47-8A83-9514-5E16-C33A422D961C}"/>
              </a:ext>
            </a:extLst>
          </p:cNvPr>
          <p:cNvGrpSpPr/>
          <p:nvPr/>
        </p:nvGrpSpPr>
        <p:grpSpPr>
          <a:xfrm>
            <a:off x="742825" y="704171"/>
            <a:ext cx="1416050" cy="550545"/>
            <a:chOff x="742825" y="704171"/>
            <a:chExt cx="1416050" cy="550545"/>
          </a:xfrm>
        </p:grpSpPr>
        <p:sp>
          <p:nvSpPr>
            <p:cNvPr id="113" name="object 18">
              <a:extLst>
                <a:ext uri="{FF2B5EF4-FFF2-40B4-BE49-F238E27FC236}">
                  <a16:creationId xmlns:a16="http://schemas.microsoft.com/office/drawing/2014/main" id="{95CC09DC-3366-1470-BEE5-DF3003B04B16}"/>
                </a:ext>
              </a:extLst>
            </p:cNvPr>
            <p:cNvSpPr/>
            <p:nvPr/>
          </p:nvSpPr>
          <p:spPr>
            <a:xfrm>
              <a:off x="748858" y="710203"/>
              <a:ext cx="849630" cy="254000"/>
            </a:xfrm>
            <a:custGeom>
              <a:avLst/>
              <a:gdLst/>
              <a:ahLst/>
              <a:cxnLst/>
              <a:rect l="l" t="t" r="r" b="b"/>
              <a:pathLst>
                <a:path w="849630" h="254000">
                  <a:moveTo>
                    <a:pt x="0" y="0"/>
                  </a:moveTo>
                  <a:lnTo>
                    <a:pt x="849391" y="0"/>
                  </a:lnTo>
                  <a:lnTo>
                    <a:pt x="849391" y="253437"/>
                  </a:lnTo>
                  <a:lnTo>
                    <a:pt x="0" y="253437"/>
                  </a:lnTo>
                  <a:lnTo>
                    <a:pt x="0" y="0"/>
                  </a:lnTo>
                  <a:close/>
                </a:path>
              </a:pathLst>
            </a:custGeom>
            <a:ln w="11500">
              <a:solidFill>
                <a:srgbClr val="042433"/>
              </a:solidFill>
            </a:ln>
          </p:spPr>
          <p:txBody>
            <a:bodyPr wrap="square" lIns="0" tIns="0" rIns="0" bIns="0" rtlCol="0"/>
            <a:lstStyle/>
            <a:p>
              <a:endParaRPr/>
            </a:p>
          </p:txBody>
        </p:sp>
        <p:sp>
          <p:nvSpPr>
            <p:cNvPr id="114" name="object 19">
              <a:extLst>
                <a:ext uri="{FF2B5EF4-FFF2-40B4-BE49-F238E27FC236}">
                  <a16:creationId xmlns:a16="http://schemas.microsoft.com/office/drawing/2014/main" id="{A5DEE321-037E-9F38-2A5E-5943AC26732A}"/>
                </a:ext>
              </a:extLst>
            </p:cNvPr>
            <p:cNvSpPr/>
            <p:nvPr/>
          </p:nvSpPr>
          <p:spPr>
            <a:xfrm>
              <a:off x="1662863" y="1167990"/>
              <a:ext cx="177165" cy="52069"/>
            </a:xfrm>
            <a:custGeom>
              <a:avLst/>
              <a:gdLst/>
              <a:ahLst/>
              <a:cxnLst/>
              <a:rect l="l" t="t" r="r" b="b"/>
              <a:pathLst>
                <a:path w="177164" h="52069">
                  <a:moveTo>
                    <a:pt x="125086" y="0"/>
                  </a:moveTo>
                  <a:lnTo>
                    <a:pt x="125086" y="51753"/>
                  </a:lnTo>
                  <a:lnTo>
                    <a:pt x="159588" y="34503"/>
                  </a:lnTo>
                  <a:lnTo>
                    <a:pt x="133711" y="34503"/>
                  </a:lnTo>
                  <a:lnTo>
                    <a:pt x="133711" y="17251"/>
                  </a:lnTo>
                  <a:lnTo>
                    <a:pt x="159589" y="17251"/>
                  </a:lnTo>
                  <a:lnTo>
                    <a:pt x="125086" y="0"/>
                  </a:lnTo>
                  <a:close/>
                </a:path>
                <a:path w="177164" h="52069">
                  <a:moveTo>
                    <a:pt x="125086" y="17251"/>
                  </a:moveTo>
                  <a:lnTo>
                    <a:pt x="0" y="17251"/>
                  </a:lnTo>
                  <a:lnTo>
                    <a:pt x="0" y="34503"/>
                  </a:lnTo>
                  <a:lnTo>
                    <a:pt x="125086" y="34503"/>
                  </a:lnTo>
                  <a:lnTo>
                    <a:pt x="125086" y="17251"/>
                  </a:lnTo>
                  <a:close/>
                </a:path>
                <a:path w="177164" h="52069">
                  <a:moveTo>
                    <a:pt x="159589" y="17251"/>
                  </a:moveTo>
                  <a:lnTo>
                    <a:pt x="133711" y="17251"/>
                  </a:lnTo>
                  <a:lnTo>
                    <a:pt x="133711" y="34503"/>
                  </a:lnTo>
                  <a:lnTo>
                    <a:pt x="159588" y="34503"/>
                  </a:lnTo>
                  <a:lnTo>
                    <a:pt x="176840" y="25877"/>
                  </a:lnTo>
                  <a:lnTo>
                    <a:pt x="159589" y="17251"/>
                  </a:lnTo>
                  <a:close/>
                </a:path>
              </a:pathLst>
            </a:custGeom>
            <a:solidFill>
              <a:srgbClr val="156082"/>
            </a:solidFill>
          </p:spPr>
          <p:txBody>
            <a:bodyPr wrap="square" lIns="0" tIns="0" rIns="0" bIns="0" rtlCol="0"/>
            <a:lstStyle/>
            <a:p>
              <a:endParaRPr/>
            </a:p>
          </p:txBody>
        </p:sp>
        <p:sp>
          <p:nvSpPr>
            <p:cNvPr id="115" name="object 20">
              <a:extLst>
                <a:ext uri="{FF2B5EF4-FFF2-40B4-BE49-F238E27FC236}">
                  <a16:creationId xmlns:a16="http://schemas.microsoft.com/office/drawing/2014/main" id="{992BDE34-D560-F804-2C4C-6CA51D9C01FA}"/>
                </a:ext>
              </a:extLst>
            </p:cNvPr>
            <p:cNvSpPr/>
            <p:nvPr/>
          </p:nvSpPr>
          <p:spPr>
            <a:xfrm>
              <a:off x="2129589" y="1221469"/>
              <a:ext cx="29209" cy="33020"/>
            </a:xfrm>
            <a:custGeom>
              <a:avLst/>
              <a:gdLst/>
              <a:ahLst/>
              <a:cxnLst/>
              <a:rect l="l" t="t" r="r" b="b"/>
              <a:pathLst>
                <a:path w="29210" h="33019">
                  <a:moveTo>
                    <a:pt x="22396" y="0"/>
                  </a:moveTo>
                  <a:lnTo>
                    <a:pt x="6460" y="0"/>
                  </a:lnTo>
                  <a:lnTo>
                    <a:pt x="0" y="7302"/>
                  </a:lnTo>
                  <a:lnTo>
                    <a:pt x="0" y="16310"/>
                  </a:lnTo>
                  <a:lnTo>
                    <a:pt x="0" y="25318"/>
                  </a:lnTo>
                  <a:lnTo>
                    <a:pt x="6460" y="32620"/>
                  </a:lnTo>
                  <a:lnTo>
                    <a:pt x="22396" y="32620"/>
                  </a:lnTo>
                  <a:lnTo>
                    <a:pt x="28856" y="25318"/>
                  </a:lnTo>
                  <a:lnTo>
                    <a:pt x="28856" y="7302"/>
                  </a:lnTo>
                  <a:lnTo>
                    <a:pt x="22396" y="0"/>
                  </a:lnTo>
                  <a:close/>
                </a:path>
              </a:pathLst>
            </a:custGeom>
            <a:solidFill>
              <a:srgbClr val="000000"/>
            </a:solidFill>
          </p:spPr>
          <p:txBody>
            <a:bodyPr wrap="square" lIns="0" tIns="0" rIns="0" bIns="0" rtlCol="0"/>
            <a:lstStyle/>
            <a:p>
              <a:endParaRPr/>
            </a:p>
          </p:txBody>
        </p:sp>
        <p:sp>
          <p:nvSpPr>
            <p:cNvPr id="116" name="object 21">
              <a:extLst>
                <a:ext uri="{FF2B5EF4-FFF2-40B4-BE49-F238E27FC236}">
                  <a16:creationId xmlns:a16="http://schemas.microsoft.com/office/drawing/2014/main" id="{28C2A464-9B4A-A458-C657-0A681B3AEE2F}"/>
                </a:ext>
              </a:extLst>
            </p:cNvPr>
            <p:cNvSpPr/>
            <p:nvPr/>
          </p:nvSpPr>
          <p:spPr>
            <a:xfrm>
              <a:off x="1203037" y="1156855"/>
              <a:ext cx="94615" cy="80645"/>
            </a:xfrm>
            <a:custGeom>
              <a:avLst/>
              <a:gdLst/>
              <a:ahLst/>
              <a:cxnLst/>
              <a:rect l="l" t="t" r="r" b="b"/>
              <a:pathLst>
                <a:path w="94615" h="80644">
                  <a:moveTo>
                    <a:pt x="94097" y="0"/>
                  </a:moveTo>
                  <a:lnTo>
                    <a:pt x="0" y="0"/>
                  </a:lnTo>
                  <a:lnTo>
                    <a:pt x="0" y="80296"/>
                  </a:lnTo>
                  <a:lnTo>
                    <a:pt x="94097" y="80296"/>
                  </a:lnTo>
                  <a:lnTo>
                    <a:pt x="94097" y="0"/>
                  </a:lnTo>
                  <a:close/>
                </a:path>
              </a:pathLst>
            </a:custGeom>
            <a:solidFill>
              <a:srgbClr val="8ED973"/>
            </a:solidFill>
          </p:spPr>
          <p:txBody>
            <a:bodyPr wrap="square" lIns="0" tIns="0" rIns="0" bIns="0" rtlCol="0"/>
            <a:lstStyle/>
            <a:p>
              <a:endParaRPr/>
            </a:p>
          </p:txBody>
        </p:sp>
        <p:sp>
          <p:nvSpPr>
            <p:cNvPr id="117" name="object 22">
              <a:extLst>
                <a:ext uri="{FF2B5EF4-FFF2-40B4-BE49-F238E27FC236}">
                  <a16:creationId xmlns:a16="http://schemas.microsoft.com/office/drawing/2014/main" id="{304DF3A0-BC6E-1072-84C1-1210ED9F21A3}"/>
                </a:ext>
              </a:extLst>
            </p:cNvPr>
            <p:cNvSpPr/>
            <p:nvPr/>
          </p:nvSpPr>
          <p:spPr>
            <a:xfrm>
              <a:off x="1203037" y="1156855"/>
              <a:ext cx="94615" cy="80645"/>
            </a:xfrm>
            <a:custGeom>
              <a:avLst/>
              <a:gdLst/>
              <a:ahLst/>
              <a:cxnLst/>
              <a:rect l="l" t="t" r="r" b="b"/>
              <a:pathLst>
                <a:path w="94615" h="80644">
                  <a:moveTo>
                    <a:pt x="0" y="0"/>
                  </a:moveTo>
                  <a:lnTo>
                    <a:pt x="94097" y="0"/>
                  </a:lnTo>
                  <a:lnTo>
                    <a:pt x="94097" y="80296"/>
                  </a:lnTo>
                  <a:lnTo>
                    <a:pt x="0" y="80296"/>
                  </a:lnTo>
                  <a:lnTo>
                    <a:pt x="0" y="0"/>
                  </a:lnTo>
                  <a:close/>
                </a:path>
              </a:pathLst>
            </a:custGeom>
            <a:ln w="8625">
              <a:solidFill>
                <a:srgbClr val="042433"/>
              </a:solidFill>
            </a:ln>
          </p:spPr>
          <p:txBody>
            <a:bodyPr wrap="square" lIns="0" tIns="0" rIns="0" bIns="0" rtlCol="0"/>
            <a:lstStyle/>
            <a:p>
              <a:endParaRPr/>
            </a:p>
          </p:txBody>
        </p:sp>
        <p:sp>
          <p:nvSpPr>
            <p:cNvPr id="118" name="object 23">
              <a:extLst>
                <a:ext uri="{FF2B5EF4-FFF2-40B4-BE49-F238E27FC236}">
                  <a16:creationId xmlns:a16="http://schemas.microsoft.com/office/drawing/2014/main" id="{EEEDB02D-D97A-A969-5F56-FA5E9F8099C3}"/>
                </a:ext>
              </a:extLst>
            </p:cNvPr>
            <p:cNvSpPr/>
            <p:nvPr/>
          </p:nvSpPr>
          <p:spPr>
            <a:xfrm>
              <a:off x="1067536" y="1156855"/>
              <a:ext cx="94615" cy="80645"/>
            </a:xfrm>
            <a:custGeom>
              <a:avLst/>
              <a:gdLst/>
              <a:ahLst/>
              <a:cxnLst/>
              <a:rect l="l" t="t" r="r" b="b"/>
              <a:pathLst>
                <a:path w="94615" h="80644">
                  <a:moveTo>
                    <a:pt x="94098" y="0"/>
                  </a:moveTo>
                  <a:lnTo>
                    <a:pt x="0" y="0"/>
                  </a:lnTo>
                  <a:lnTo>
                    <a:pt x="0" y="80296"/>
                  </a:lnTo>
                  <a:lnTo>
                    <a:pt x="94098" y="80296"/>
                  </a:lnTo>
                  <a:lnTo>
                    <a:pt x="94098" y="0"/>
                  </a:lnTo>
                  <a:close/>
                </a:path>
              </a:pathLst>
            </a:custGeom>
            <a:solidFill>
              <a:srgbClr val="8ED973"/>
            </a:solidFill>
          </p:spPr>
          <p:txBody>
            <a:bodyPr wrap="square" lIns="0" tIns="0" rIns="0" bIns="0" rtlCol="0"/>
            <a:lstStyle/>
            <a:p>
              <a:endParaRPr/>
            </a:p>
          </p:txBody>
        </p:sp>
        <p:sp>
          <p:nvSpPr>
            <p:cNvPr id="119" name="object 24">
              <a:extLst>
                <a:ext uri="{FF2B5EF4-FFF2-40B4-BE49-F238E27FC236}">
                  <a16:creationId xmlns:a16="http://schemas.microsoft.com/office/drawing/2014/main" id="{437CD7E9-D440-EA46-87EA-9BF6763A042F}"/>
                </a:ext>
              </a:extLst>
            </p:cNvPr>
            <p:cNvSpPr/>
            <p:nvPr/>
          </p:nvSpPr>
          <p:spPr>
            <a:xfrm>
              <a:off x="1067536" y="1156855"/>
              <a:ext cx="94615" cy="80645"/>
            </a:xfrm>
            <a:custGeom>
              <a:avLst/>
              <a:gdLst/>
              <a:ahLst/>
              <a:cxnLst/>
              <a:rect l="l" t="t" r="r" b="b"/>
              <a:pathLst>
                <a:path w="94615" h="80644">
                  <a:moveTo>
                    <a:pt x="0" y="0"/>
                  </a:moveTo>
                  <a:lnTo>
                    <a:pt x="94098" y="0"/>
                  </a:lnTo>
                  <a:lnTo>
                    <a:pt x="94098" y="80296"/>
                  </a:lnTo>
                  <a:lnTo>
                    <a:pt x="0" y="80296"/>
                  </a:lnTo>
                  <a:lnTo>
                    <a:pt x="0" y="0"/>
                  </a:lnTo>
                  <a:close/>
                </a:path>
              </a:pathLst>
            </a:custGeom>
            <a:ln w="8625">
              <a:solidFill>
                <a:srgbClr val="042433"/>
              </a:solidFill>
            </a:ln>
          </p:spPr>
          <p:txBody>
            <a:bodyPr wrap="square" lIns="0" tIns="0" rIns="0" bIns="0" rtlCol="0"/>
            <a:lstStyle/>
            <a:p>
              <a:endParaRPr/>
            </a:p>
          </p:txBody>
        </p:sp>
        <p:sp>
          <p:nvSpPr>
            <p:cNvPr id="120" name="object 25">
              <a:extLst>
                <a:ext uri="{FF2B5EF4-FFF2-40B4-BE49-F238E27FC236}">
                  <a16:creationId xmlns:a16="http://schemas.microsoft.com/office/drawing/2014/main" id="{59D20BA3-8DFF-8B91-FA18-F363A1FBC50A}"/>
                </a:ext>
              </a:extLst>
            </p:cNvPr>
            <p:cNvSpPr/>
            <p:nvPr/>
          </p:nvSpPr>
          <p:spPr>
            <a:xfrm>
              <a:off x="1401270" y="1155600"/>
              <a:ext cx="94615" cy="80645"/>
            </a:xfrm>
            <a:custGeom>
              <a:avLst/>
              <a:gdLst/>
              <a:ahLst/>
              <a:cxnLst/>
              <a:rect l="l" t="t" r="r" b="b"/>
              <a:pathLst>
                <a:path w="94615" h="80644">
                  <a:moveTo>
                    <a:pt x="94098" y="0"/>
                  </a:moveTo>
                  <a:lnTo>
                    <a:pt x="0" y="0"/>
                  </a:lnTo>
                  <a:lnTo>
                    <a:pt x="0" y="80296"/>
                  </a:lnTo>
                  <a:lnTo>
                    <a:pt x="94098" y="80296"/>
                  </a:lnTo>
                  <a:lnTo>
                    <a:pt x="94098" y="0"/>
                  </a:lnTo>
                  <a:close/>
                </a:path>
              </a:pathLst>
            </a:custGeom>
            <a:solidFill>
              <a:srgbClr val="8ED973"/>
            </a:solidFill>
          </p:spPr>
          <p:txBody>
            <a:bodyPr wrap="square" lIns="0" tIns="0" rIns="0" bIns="0" rtlCol="0"/>
            <a:lstStyle/>
            <a:p>
              <a:endParaRPr/>
            </a:p>
          </p:txBody>
        </p:sp>
        <p:sp>
          <p:nvSpPr>
            <p:cNvPr id="121" name="object 26">
              <a:extLst>
                <a:ext uri="{FF2B5EF4-FFF2-40B4-BE49-F238E27FC236}">
                  <a16:creationId xmlns:a16="http://schemas.microsoft.com/office/drawing/2014/main" id="{E082F5FB-4920-9BC3-4CFB-FC94C7E1970B}"/>
                </a:ext>
              </a:extLst>
            </p:cNvPr>
            <p:cNvSpPr/>
            <p:nvPr/>
          </p:nvSpPr>
          <p:spPr>
            <a:xfrm>
              <a:off x="1401270" y="1155600"/>
              <a:ext cx="94615" cy="80645"/>
            </a:xfrm>
            <a:custGeom>
              <a:avLst/>
              <a:gdLst/>
              <a:ahLst/>
              <a:cxnLst/>
              <a:rect l="l" t="t" r="r" b="b"/>
              <a:pathLst>
                <a:path w="94615" h="80644">
                  <a:moveTo>
                    <a:pt x="0" y="0"/>
                  </a:moveTo>
                  <a:lnTo>
                    <a:pt x="94097" y="0"/>
                  </a:lnTo>
                  <a:lnTo>
                    <a:pt x="94097" y="80296"/>
                  </a:lnTo>
                  <a:lnTo>
                    <a:pt x="0" y="80296"/>
                  </a:lnTo>
                  <a:lnTo>
                    <a:pt x="0" y="0"/>
                  </a:lnTo>
                  <a:close/>
                </a:path>
              </a:pathLst>
            </a:custGeom>
            <a:ln w="8625">
              <a:solidFill>
                <a:srgbClr val="042433"/>
              </a:solidFill>
            </a:ln>
          </p:spPr>
          <p:txBody>
            <a:bodyPr wrap="square" lIns="0" tIns="0" rIns="0" bIns="0" rtlCol="0"/>
            <a:lstStyle/>
            <a:p>
              <a:endParaRPr/>
            </a:p>
          </p:txBody>
        </p:sp>
        <p:sp>
          <p:nvSpPr>
            <p:cNvPr id="122" name="object 27">
              <a:extLst>
                <a:ext uri="{FF2B5EF4-FFF2-40B4-BE49-F238E27FC236}">
                  <a16:creationId xmlns:a16="http://schemas.microsoft.com/office/drawing/2014/main" id="{9E5FCE32-C45B-6C5C-7ABC-DD07E46BDCFF}"/>
                </a:ext>
              </a:extLst>
            </p:cNvPr>
            <p:cNvSpPr/>
            <p:nvPr/>
          </p:nvSpPr>
          <p:spPr>
            <a:xfrm>
              <a:off x="794024" y="1156855"/>
              <a:ext cx="94615" cy="80645"/>
            </a:xfrm>
            <a:custGeom>
              <a:avLst/>
              <a:gdLst/>
              <a:ahLst/>
              <a:cxnLst/>
              <a:rect l="l" t="t" r="r" b="b"/>
              <a:pathLst>
                <a:path w="94615" h="80644">
                  <a:moveTo>
                    <a:pt x="94097" y="0"/>
                  </a:moveTo>
                  <a:lnTo>
                    <a:pt x="0" y="0"/>
                  </a:lnTo>
                  <a:lnTo>
                    <a:pt x="0" y="80296"/>
                  </a:lnTo>
                  <a:lnTo>
                    <a:pt x="94097" y="80296"/>
                  </a:lnTo>
                  <a:lnTo>
                    <a:pt x="94097" y="0"/>
                  </a:lnTo>
                  <a:close/>
                </a:path>
              </a:pathLst>
            </a:custGeom>
            <a:solidFill>
              <a:srgbClr val="D86ECC"/>
            </a:solidFill>
          </p:spPr>
          <p:txBody>
            <a:bodyPr wrap="square" lIns="0" tIns="0" rIns="0" bIns="0" rtlCol="0"/>
            <a:lstStyle/>
            <a:p>
              <a:endParaRPr/>
            </a:p>
          </p:txBody>
        </p:sp>
        <p:sp>
          <p:nvSpPr>
            <p:cNvPr id="123" name="object 28">
              <a:extLst>
                <a:ext uri="{FF2B5EF4-FFF2-40B4-BE49-F238E27FC236}">
                  <a16:creationId xmlns:a16="http://schemas.microsoft.com/office/drawing/2014/main" id="{0841C019-CEF5-176D-B9C9-252A356E400F}"/>
                </a:ext>
              </a:extLst>
            </p:cNvPr>
            <p:cNvSpPr/>
            <p:nvPr/>
          </p:nvSpPr>
          <p:spPr>
            <a:xfrm>
              <a:off x="794024" y="1156855"/>
              <a:ext cx="94615" cy="80645"/>
            </a:xfrm>
            <a:custGeom>
              <a:avLst/>
              <a:gdLst/>
              <a:ahLst/>
              <a:cxnLst/>
              <a:rect l="l" t="t" r="r" b="b"/>
              <a:pathLst>
                <a:path w="94615" h="80644">
                  <a:moveTo>
                    <a:pt x="0" y="0"/>
                  </a:moveTo>
                  <a:lnTo>
                    <a:pt x="94097" y="0"/>
                  </a:lnTo>
                  <a:lnTo>
                    <a:pt x="94097" y="80296"/>
                  </a:lnTo>
                  <a:lnTo>
                    <a:pt x="0" y="80296"/>
                  </a:lnTo>
                  <a:lnTo>
                    <a:pt x="0" y="0"/>
                  </a:lnTo>
                  <a:close/>
                </a:path>
              </a:pathLst>
            </a:custGeom>
            <a:ln w="8625">
              <a:solidFill>
                <a:srgbClr val="042433"/>
              </a:solidFill>
            </a:ln>
          </p:spPr>
          <p:txBody>
            <a:bodyPr wrap="square" lIns="0" tIns="0" rIns="0" bIns="0" rtlCol="0"/>
            <a:lstStyle/>
            <a:p>
              <a:endParaRPr/>
            </a:p>
          </p:txBody>
        </p:sp>
        <p:sp>
          <p:nvSpPr>
            <p:cNvPr id="124" name="object 29">
              <a:extLst>
                <a:ext uri="{FF2B5EF4-FFF2-40B4-BE49-F238E27FC236}">
                  <a16:creationId xmlns:a16="http://schemas.microsoft.com/office/drawing/2014/main" id="{5A28097B-5132-E16F-2084-4210C35E3F87}"/>
                </a:ext>
              </a:extLst>
            </p:cNvPr>
            <p:cNvSpPr/>
            <p:nvPr/>
          </p:nvSpPr>
          <p:spPr>
            <a:xfrm>
              <a:off x="932035" y="1156855"/>
              <a:ext cx="94615" cy="80645"/>
            </a:xfrm>
            <a:custGeom>
              <a:avLst/>
              <a:gdLst/>
              <a:ahLst/>
              <a:cxnLst/>
              <a:rect l="l" t="t" r="r" b="b"/>
              <a:pathLst>
                <a:path w="94615" h="80644">
                  <a:moveTo>
                    <a:pt x="94097" y="0"/>
                  </a:moveTo>
                  <a:lnTo>
                    <a:pt x="0" y="0"/>
                  </a:lnTo>
                  <a:lnTo>
                    <a:pt x="0" y="80296"/>
                  </a:lnTo>
                  <a:lnTo>
                    <a:pt x="94097" y="80296"/>
                  </a:lnTo>
                  <a:lnTo>
                    <a:pt x="94097" y="0"/>
                  </a:lnTo>
                  <a:close/>
                </a:path>
              </a:pathLst>
            </a:custGeom>
            <a:solidFill>
              <a:srgbClr val="D86ECC"/>
            </a:solidFill>
          </p:spPr>
          <p:txBody>
            <a:bodyPr wrap="square" lIns="0" tIns="0" rIns="0" bIns="0" rtlCol="0"/>
            <a:lstStyle/>
            <a:p>
              <a:endParaRPr/>
            </a:p>
          </p:txBody>
        </p:sp>
        <p:sp>
          <p:nvSpPr>
            <p:cNvPr id="125" name="object 30">
              <a:extLst>
                <a:ext uri="{FF2B5EF4-FFF2-40B4-BE49-F238E27FC236}">
                  <a16:creationId xmlns:a16="http://schemas.microsoft.com/office/drawing/2014/main" id="{F0B58920-CDA2-A59F-D8C2-ED43630AC5EA}"/>
                </a:ext>
              </a:extLst>
            </p:cNvPr>
            <p:cNvSpPr/>
            <p:nvPr/>
          </p:nvSpPr>
          <p:spPr>
            <a:xfrm>
              <a:off x="932035" y="1156855"/>
              <a:ext cx="94615" cy="80645"/>
            </a:xfrm>
            <a:custGeom>
              <a:avLst/>
              <a:gdLst/>
              <a:ahLst/>
              <a:cxnLst/>
              <a:rect l="l" t="t" r="r" b="b"/>
              <a:pathLst>
                <a:path w="94615" h="80644">
                  <a:moveTo>
                    <a:pt x="0" y="0"/>
                  </a:moveTo>
                  <a:lnTo>
                    <a:pt x="94097" y="0"/>
                  </a:lnTo>
                  <a:lnTo>
                    <a:pt x="94097" y="80296"/>
                  </a:lnTo>
                  <a:lnTo>
                    <a:pt x="0" y="80296"/>
                  </a:lnTo>
                  <a:lnTo>
                    <a:pt x="0" y="0"/>
                  </a:lnTo>
                  <a:close/>
                </a:path>
              </a:pathLst>
            </a:custGeom>
            <a:ln w="8625">
              <a:solidFill>
                <a:srgbClr val="042433"/>
              </a:solidFill>
            </a:ln>
          </p:spPr>
          <p:txBody>
            <a:bodyPr wrap="square" lIns="0" tIns="0" rIns="0" bIns="0" rtlCol="0"/>
            <a:lstStyle/>
            <a:p>
              <a:endParaRPr/>
            </a:p>
          </p:txBody>
        </p:sp>
        <p:sp>
          <p:nvSpPr>
            <p:cNvPr id="126" name="object 31">
              <a:extLst>
                <a:ext uri="{FF2B5EF4-FFF2-40B4-BE49-F238E27FC236}">
                  <a16:creationId xmlns:a16="http://schemas.microsoft.com/office/drawing/2014/main" id="{AB3B172A-7A93-263A-9FD4-5C57AB66DFCE}"/>
                </a:ext>
              </a:extLst>
            </p:cNvPr>
            <p:cNvSpPr/>
            <p:nvPr/>
          </p:nvSpPr>
          <p:spPr>
            <a:xfrm>
              <a:off x="1536771" y="1155600"/>
              <a:ext cx="94615" cy="80645"/>
            </a:xfrm>
            <a:custGeom>
              <a:avLst/>
              <a:gdLst/>
              <a:ahLst/>
              <a:cxnLst/>
              <a:rect l="l" t="t" r="r" b="b"/>
              <a:pathLst>
                <a:path w="94614" h="80644">
                  <a:moveTo>
                    <a:pt x="94098" y="0"/>
                  </a:moveTo>
                  <a:lnTo>
                    <a:pt x="0" y="0"/>
                  </a:lnTo>
                  <a:lnTo>
                    <a:pt x="0" y="80296"/>
                  </a:lnTo>
                  <a:lnTo>
                    <a:pt x="94098" y="80296"/>
                  </a:lnTo>
                  <a:lnTo>
                    <a:pt x="94098" y="0"/>
                  </a:lnTo>
                  <a:close/>
                </a:path>
              </a:pathLst>
            </a:custGeom>
            <a:solidFill>
              <a:srgbClr val="D86ECC"/>
            </a:solidFill>
          </p:spPr>
          <p:txBody>
            <a:bodyPr wrap="square" lIns="0" tIns="0" rIns="0" bIns="0" rtlCol="0"/>
            <a:lstStyle/>
            <a:p>
              <a:endParaRPr/>
            </a:p>
          </p:txBody>
        </p:sp>
        <p:sp>
          <p:nvSpPr>
            <p:cNvPr id="127" name="object 32">
              <a:extLst>
                <a:ext uri="{FF2B5EF4-FFF2-40B4-BE49-F238E27FC236}">
                  <a16:creationId xmlns:a16="http://schemas.microsoft.com/office/drawing/2014/main" id="{5A21A739-6331-E93C-98D8-590FA969AF95}"/>
                </a:ext>
              </a:extLst>
            </p:cNvPr>
            <p:cNvSpPr/>
            <p:nvPr/>
          </p:nvSpPr>
          <p:spPr>
            <a:xfrm>
              <a:off x="1536771" y="1155600"/>
              <a:ext cx="94615" cy="80645"/>
            </a:xfrm>
            <a:custGeom>
              <a:avLst/>
              <a:gdLst/>
              <a:ahLst/>
              <a:cxnLst/>
              <a:rect l="l" t="t" r="r" b="b"/>
              <a:pathLst>
                <a:path w="94614" h="80644">
                  <a:moveTo>
                    <a:pt x="0" y="0"/>
                  </a:moveTo>
                  <a:lnTo>
                    <a:pt x="94098" y="0"/>
                  </a:lnTo>
                  <a:lnTo>
                    <a:pt x="94098" y="80296"/>
                  </a:lnTo>
                  <a:lnTo>
                    <a:pt x="0" y="80296"/>
                  </a:lnTo>
                  <a:lnTo>
                    <a:pt x="0" y="0"/>
                  </a:lnTo>
                  <a:close/>
                </a:path>
              </a:pathLst>
            </a:custGeom>
            <a:ln w="8625">
              <a:solidFill>
                <a:srgbClr val="042433"/>
              </a:solidFill>
            </a:ln>
          </p:spPr>
          <p:txBody>
            <a:bodyPr wrap="square" lIns="0" tIns="0" rIns="0" bIns="0" rtlCol="0"/>
            <a:lstStyle/>
            <a:p>
              <a:endParaRPr/>
            </a:p>
          </p:txBody>
        </p:sp>
      </p:grpSp>
      <p:grpSp>
        <p:nvGrpSpPr>
          <p:cNvPr id="128" name="object 33">
            <a:extLst>
              <a:ext uri="{FF2B5EF4-FFF2-40B4-BE49-F238E27FC236}">
                <a16:creationId xmlns:a16="http://schemas.microsoft.com/office/drawing/2014/main" id="{6847AB07-800A-8818-9A3A-25E3092DD1CB}"/>
              </a:ext>
            </a:extLst>
          </p:cNvPr>
          <p:cNvGrpSpPr/>
          <p:nvPr/>
        </p:nvGrpSpPr>
        <p:grpSpPr>
          <a:xfrm>
            <a:off x="1788483" y="920513"/>
            <a:ext cx="694690" cy="241300"/>
            <a:chOff x="1788483" y="920513"/>
            <a:chExt cx="694690" cy="241300"/>
          </a:xfrm>
        </p:grpSpPr>
        <p:sp>
          <p:nvSpPr>
            <p:cNvPr id="129" name="object 34">
              <a:extLst>
                <a:ext uri="{FF2B5EF4-FFF2-40B4-BE49-F238E27FC236}">
                  <a16:creationId xmlns:a16="http://schemas.microsoft.com/office/drawing/2014/main" id="{247911A8-E7B0-2025-C526-AA9BBB7FEEF8}"/>
                </a:ext>
              </a:extLst>
            </p:cNvPr>
            <p:cNvSpPr/>
            <p:nvPr/>
          </p:nvSpPr>
          <p:spPr>
            <a:xfrm>
              <a:off x="1797109" y="929138"/>
              <a:ext cx="677545" cy="2540"/>
            </a:xfrm>
            <a:custGeom>
              <a:avLst/>
              <a:gdLst/>
              <a:ahLst/>
              <a:cxnLst/>
              <a:rect l="l" t="t" r="r" b="b"/>
              <a:pathLst>
                <a:path w="677544" h="2540">
                  <a:moveTo>
                    <a:pt x="0" y="2399"/>
                  </a:moveTo>
                  <a:lnTo>
                    <a:pt x="677276" y="0"/>
                  </a:lnTo>
                </a:path>
              </a:pathLst>
            </a:custGeom>
            <a:ln w="17251">
              <a:solidFill>
                <a:srgbClr val="156082"/>
              </a:solidFill>
            </a:ln>
          </p:spPr>
          <p:txBody>
            <a:bodyPr wrap="square" lIns="0" tIns="0" rIns="0" bIns="0" rtlCol="0"/>
            <a:lstStyle/>
            <a:p>
              <a:endParaRPr/>
            </a:p>
          </p:txBody>
        </p:sp>
        <p:sp>
          <p:nvSpPr>
            <p:cNvPr id="130" name="object 35">
              <a:extLst>
                <a:ext uri="{FF2B5EF4-FFF2-40B4-BE49-F238E27FC236}">
                  <a16:creationId xmlns:a16="http://schemas.microsoft.com/office/drawing/2014/main" id="{74A1316F-F7DC-ABD3-29A3-EB89212328BA}"/>
                </a:ext>
              </a:extLst>
            </p:cNvPr>
            <p:cNvSpPr/>
            <p:nvPr/>
          </p:nvSpPr>
          <p:spPr>
            <a:xfrm>
              <a:off x="1797109" y="1075931"/>
              <a:ext cx="677545" cy="0"/>
            </a:xfrm>
            <a:custGeom>
              <a:avLst/>
              <a:gdLst/>
              <a:ahLst/>
              <a:cxnLst/>
              <a:rect l="l" t="t" r="r" b="b"/>
              <a:pathLst>
                <a:path w="677544">
                  <a:moveTo>
                    <a:pt x="0" y="0"/>
                  </a:moveTo>
                  <a:lnTo>
                    <a:pt x="677276" y="0"/>
                  </a:lnTo>
                </a:path>
              </a:pathLst>
            </a:custGeom>
            <a:ln w="17251">
              <a:solidFill>
                <a:srgbClr val="156082"/>
              </a:solidFill>
            </a:ln>
          </p:spPr>
          <p:txBody>
            <a:bodyPr wrap="square" lIns="0" tIns="0" rIns="0" bIns="0" rtlCol="0"/>
            <a:lstStyle/>
            <a:p>
              <a:endParaRPr/>
            </a:p>
          </p:txBody>
        </p:sp>
        <p:sp>
          <p:nvSpPr>
            <p:cNvPr id="131" name="object 36">
              <a:extLst>
                <a:ext uri="{FF2B5EF4-FFF2-40B4-BE49-F238E27FC236}">
                  <a16:creationId xmlns:a16="http://schemas.microsoft.com/office/drawing/2014/main" id="{9BDB4806-8CEB-1319-2B8B-C96730990BA0}"/>
                </a:ext>
              </a:extLst>
            </p:cNvPr>
            <p:cNvSpPr/>
            <p:nvPr/>
          </p:nvSpPr>
          <p:spPr>
            <a:xfrm>
              <a:off x="2129588" y="1127371"/>
              <a:ext cx="29209" cy="34290"/>
            </a:xfrm>
            <a:custGeom>
              <a:avLst/>
              <a:gdLst/>
              <a:ahLst/>
              <a:cxnLst/>
              <a:rect l="l" t="t" r="r" b="b"/>
              <a:pathLst>
                <a:path w="29210" h="34290">
                  <a:moveTo>
                    <a:pt x="22396" y="0"/>
                  </a:moveTo>
                  <a:lnTo>
                    <a:pt x="6460" y="0"/>
                  </a:lnTo>
                  <a:lnTo>
                    <a:pt x="0" y="7583"/>
                  </a:lnTo>
                  <a:lnTo>
                    <a:pt x="0" y="16937"/>
                  </a:lnTo>
                  <a:lnTo>
                    <a:pt x="0" y="26291"/>
                  </a:lnTo>
                  <a:lnTo>
                    <a:pt x="6460" y="33874"/>
                  </a:lnTo>
                  <a:lnTo>
                    <a:pt x="22396" y="33874"/>
                  </a:lnTo>
                  <a:lnTo>
                    <a:pt x="28856" y="26291"/>
                  </a:lnTo>
                  <a:lnTo>
                    <a:pt x="28856" y="7583"/>
                  </a:lnTo>
                  <a:lnTo>
                    <a:pt x="22396" y="0"/>
                  </a:lnTo>
                  <a:close/>
                </a:path>
              </a:pathLst>
            </a:custGeom>
            <a:solidFill>
              <a:srgbClr val="000000"/>
            </a:solidFill>
          </p:spPr>
          <p:txBody>
            <a:bodyPr wrap="square" lIns="0" tIns="0" rIns="0" bIns="0" rtlCol="0"/>
            <a:lstStyle/>
            <a:p>
              <a:endParaRPr/>
            </a:p>
          </p:txBody>
        </p:sp>
        <p:sp>
          <p:nvSpPr>
            <p:cNvPr id="132" name="object 37">
              <a:extLst>
                <a:ext uri="{FF2B5EF4-FFF2-40B4-BE49-F238E27FC236}">
                  <a16:creationId xmlns:a16="http://schemas.microsoft.com/office/drawing/2014/main" id="{196027D5-06F1-45C2-BFEE-D34140F2EFD1}"/>
                </a:ext>
              </a:extLst>
            </p:cNvPr>
            <p:cNvSpPr/>
            <p:nvPr/>
          </p:nvSpPr>
          <p:spPr>
            <a:xfrm>
              <a:off x="1975895" y="971168"/>
              <a:ext cx="94615" cy="80645"/>
            </a:xfrm>
            <a:custGeom>
              <a:avLst/>
              <a:gdLst/>
              <a:ahLst/>
              <a:cxnLst/>
              <a:rect l="l" t="t" r="r" b="b"/>
              <a:pathLst>
                <a:path w="94614" h="80644">
                  <a:moveTo>
                    <a:pt x="94097" y="0"/>
                  </a:moveTo>
                  <a:lnTo>
                    <a:pt x="0" y="0"/>
                  </a:lnTo>
                  <a:lnTo>
                    <a:pt x="0" y="80297"/>
                  </a:lnTo>
                  <a:lnTo>
                    <a:pt x="94097" y="80297"/>
                  </a:lnTo>
                  <a:lnTo>
                    <a:pt x="94097" y="0"/>
                  </a:lnTo>
                  <a:close/>
                </a:path>
              </a:pathLst>
            </a:custGeom>
            <a:solidFill>
              <a:srgbClr val="D86ECC"/>
            </a:solidFill>
          </p:spPr>
          <p:txBody>
            <a:bodyPr wrap="square" lIns="0" tIns="0" rIns="0" bIns="0" rtlCol="0"/>
            <a:lstStyle/>
            <a:p>
              <a:endParaRPr/>
            </a:p>
          </p:txBody>
        </p:sp>
        <p:sp>
          <p:nvSpPr>
            <p:cNvPr id="133" name="object 38">
              <a:extLst>
                <a:ext uri="{FF2B5EF4-FFF2-40B4-BE49-F238E27FC236}">
                  <a16:creationId xmlns:a16="http://schemas.microsoft.com/office/drawing/2014/main" id="{12F8F9B9-3B90-3E16-A2C9-16834DD05E48}"/>
                </a:ext>
              </a:extLst>
            </p:cNvPr>
            <p:cNvSpPr/>
            <p:nvPr/>
          </p:nvSpPr>
          <p:spPr>
            <a:xfrm>
              <a:off x="1975896" y="971168"/>
              <a:ext cx="94615" cy="80645"/>
            </a:xfrm>
            <a:custGeom>
              <a:avLst/>
              <a:gdLst/>
              <a:ahLst/>
              <a:cxnLst/>
              <a:rect l="l" t="t" r="r" b="b"/>
              <a:pathLst>
                <a:path w="94614" h="80644">
                  <a:moveTo>
                    <a:pt x="0" y="0"/>
                  </a:moveTo>
                  <a:lnTo>
                    <a:pt x="94097" y="0"/>
                  </a:lnTo>
                  <a:lnTo>
                    <a:pt x="94097" y="80296"/>
                  </a:lnTo>
                  <a:lnTo>
                    <a:pt x="0" y="80296"/>
                  </a:lnTo>
                  <a:lnTo>
                    <a:pt x="0" y="0"/>
                  </a:lnTo>
                  <a:close/>
                </a:path>
              </a:pathLst>
            </a:custGeom>
            <a:ln w="8625">
              <a:solidFill>
                <a:srgbClr val="042433"/>
              </a:solidFill>
            </a:ln>
          </p:spPr>
          <p:txBody>
            <a:bodyPr wrap="square" lIns="0" tIns="0" rIns="0" bIns="0" rtlCol="0"/>
            <a:lstStyle/>
            <a:p>
              <a:endParaRPr/>
            </a:p>
          </p:txBody>
        </p:sp>
        <p:sp>
          <p:nvSpPr>
            <p:cNvPr id="134" name="object 39">
              <a:extLst>
                <a:ext uri="{FF2B5EF4-FFF2-40B4-BE49-F238E27FC236}">
                  <a16:creationId xmlns:a16="http://schemas.microsoft.com/office/drawing/2014/main" id="{76B7EB8B-ED6B-C877-73E8-E8CAF2ADAE71}"/>
                </a:ext>
              </a:extLst>
            </p:cNvPr>
            <p:cNvSpPr/>
            <p:nvPr/>
          </p:nvSpPr>
          <p:spPr>
            <a:xfrm>
              <a:off x="2115161" y="971168"/>
              <a:ext cx="94615" cy="80645"/>
            </a:xfrm>
            <a:custGeom>
              <a:avLst/>
              <a:gdLst/>
              <a:ahLst/>
              <a:cxnLst/>
              <a:rect l="l" t="t" r="r" b="b"/>
              <a:pathLst>
                <a:path w="94614" h="80644">
                  <a:moveTo>
                    <a:pt x="94097" y="0"/>
                  </a:moveTo>
                  <a:lnTo>
                    <a:pt x="0" y="0"/>
                  </a:lnTo>
                  <a:lnTo>
                    <a:pt x="0" y="80297"/>
                  </a:lnTo>
                  <a:lnTo>
                    <a:pt x="94097" y="80297"/>
                  </a:lnTo>
                  <a:lnTo>
                    <a:pt x="94097" y="0"/>
                  </a:lnTo>
                  <a:close/>
                </a:path>
              </a:pathLst>
            </a:custGeom>
            <a:solidFill>
              <a:srgbClr val="D86ECC"/>
            </a:solidFill>
          </p:spPr>
          <p:txBody>
            <a:bodyPr wrap="square" lIns="0" tIns="0" rIns="0" bIns="0" rtlCol="0"/>
            <a:lstStyle/>
            <a:p>
              <a:endParaRPr/>
            </a:p>
          </p:txBody>
        </p:sp>
        <p:sp>
          <p:nvSpPr>
            <p:cNvPr id="135" name="object 40">
              <a:extLst>
                <a:ext uri="{FF2B5EF4-FFF2-40B4-BE49-F238E27FC236}">
                  <a16:creationId xmlns:a16="http://schemas.microsoft.com/office/drawing/2014/main" id="{7F5C273E-D15E-06C0-4F64-E6B34A9380D1}"/>
                </a:ext>
              </a:extLst>
            </p:cNvPr>
            <p:cNvSpPr/>
            <p:nvPr/>
          </p:nvSpPr>
          <p:spPr>
            <a:xfrm>
              <a:off x="2115161" y="971168"/>
              <a:ext cx="94615" cy="80645"/>
            </a:xfrm>
            <a:custGeom>
              <a:avLst/>
              <a:gdLst/>
              <a:ahLst/>
              <a:cxnLst/>
              <a:rect l="l" t="t" r="r" b="b"/>
              <a:pathLst>
                <a:path w="94614" h="80644">
                  <a:moveTo>
                    <a:pt x="0" y="0"/>
                  </a:moveTo>
                  <a:lnTo>
                    <a:pt x="94097" y="0"/>
                  </a:lnTo>
                  <a:lnTo>
                    <a:pt x="94097" y="80296"/>
                  </a:lnTo>
                  <a:lnTo>
                    <a:pt x="0" y="80296"/>
                  </a:lnTo>
                  <a:lnTo>
                    <a:pt x="0" y="0"/>
                  </a:lnTo>
                  <a:close/>
                </a:path>
              </a:pathLst>
            </a:custGeom>
            <a:ln w="8625">
              <a:solidFill>
                <a:srgbClr val="042433"/>
              </a:solidFill>
            </a:ln>
          </p:spPr>
          <p:txBody>
            <a:bodyPr wrap="square" lIns="0" tIns="0" rIns="0" bIns="0" rtlCol="0"/>
            <a:lstStyle/>
            <a:p>
              <a:endParaRPr/>
            </a:p>
          </p:txBody>
        </p:sp>
        <p:sp>
          <p:nvSpPr>
            <p:cNvPr id="136" name="object 41">
              <a:extLst>
                <a:ext uri="{FF2B5EF4-FFF2-40B4-BE49-F238E27FC236}">
                  <a16:creationId xmlns:a16="http://schemas.microsoft.com/office/drawing/2014/main" id="{EB91A614-460F-C9D5-71E9-A73368DF3409}"/>
                </a:ext>
              </a:extLst>
            </p:cNvPr>
            <p:cNvSpPr/>
            <p:nvPr/>
          </p:nvSpPr>
          <p:spPr>
            <a:xfrm>
              <a:off x="2253171" y="971168"/>
              <a:ext cx="93345" cy="80645"/>
            </a:xfrm>
            <a:custGeom>
              <a:avLst/>
              <a:gdLst/>
              <a:ahLst/>
              <a:cxnLst/>
              <a:rect l="l" t="t" r="r" b="b"/>
              <a:pathLst>
                <a:path w="93344" h="80644">
                  <a:moveTo>
                    <a:pt x="92843" y="0"/>
                  </a:moveTo>
                  <a:lnTo>
                    <a:pt x="0" y="0"/>
                  </a:lnTo>
                  <a:lnTo>
                    <a:pt x="0" y="80297"/>
                  </a:lnTo>
                  <a:lnTo>
                    <a:pt x="92843" y="80297"/>
                  </a:lnTo>
                  <a:lnTo>
                    <a:pt x="92843" y="0"/>
                  </a:lnTo>
                  <a:close/>
                </a:path>
              </a:pathLst>
            </a:custGeom>
            <a:solidFill>
              <a:srgbClr val="D86ECC"/>
            </a:solidFill>
          </p:spPr>
          <p:txBody>
            <a:bodyPr wrap="square" lIns="0" tIns="0" rIns="0" bIns="0" rtlCol="0"/>
            <a:lstStyle/>
            <a:p>
              <a:endParaRPr/>
            </a:p>
          </p:txBody>
        </p:sp>
        <p:sp>
          <p:nvSpPr>
            <p:cNvPr id="137" name="object 42">
              <a:extLst>
                <a:ext uri="{FF2B5EF4-FFF2-40B4-BE49-F238E27FC236}">
                  <a16:creationId xmlns:a16="http://schemas.microsoft.com/office/drawing/2014/main" id="{0280118A-6FE4-0EF8-FBA8-B2884D3B35EF}"/>
                </a:ext>
              </a:extLst>
            </p:cNvPr>
            <p:cNvSpPr/>
            <p:nvPr/>
          </p:nvSpPr>
          <p:spPr>
            <a:xfrm>
              <a:off x="2253171" y="971168"/>
              <a:ext cx="93345" cy="80645"/>
            </a:xfrm>
            <a:custGeom>
              <a:avLst/>
              <a:gdLst/>
              <a:ahLst/>
              <a:cxnLst/>
              <a:rect l="l" t="t" r="r" b="b"/>
              <a:pathLst>
                <a:path w="93344" h="80644">
                  <a:moveTo>
                    <a:pt x="0" y="0"/>
                  </a:moveTo>
                  <a:lnTo>
                    <a:pt x="92843" y="0"/>
                  </a:lnTo>
                  <a:lnTo>
                    <a:pt x="92843" y="80296"/>
                  </a:lnTo>
                  <a:lnTo>
                    <a:pt x="0" y="80296"/>
                  </a:lnTo>
                  <a:lnTo>
                    <a:pt x="0" y="0"/>
                  </a:lnTo>
                  <a:close/>
                </a:path>
              </a:pathLst>
            </a:custGeom>
            <a:ln w="8625">
              <a:solidFill>
                <a:srgbClr val="042433"/>
              </a:solidFill>
            </a:ln>
          </p:spPr>
          <p:txBody>
            <a:bodyPr wrap="square" lIns="0" tIns="0" rIns="0" bIns="0" rtlCol="0"/>
            <a:lstStyle/>
            <a:p>
              <a:endParaRPr/>
            </a:p>
          </p:txBody>
        </p:sp>
      </p:grpSp>
      <p:sp>
        <p:nvSpPr>
          <p:cNvPr id="138" name="object 43">
            <a:extLst>
              <a:ext uri="{FF2B5EF4-FFF2-40B4-BE49-F238E27FC236}">
                <a16:creationId xmlns:a16="http://schemas.microsoft.com/office/drawing/2014/main" id="{56F6BAEA-1C1A-A3B3-6010-9C5AE55A54A1}"/>
              </a:ext>
            </a:extLst>
          </p:cNvPr>
          <p:cNvSpPr txBox="1"/>
          <p:nvPr/>
        </p:nvSpPr>
        <p:spPr>
          <a:xfrm>
            <a:off x="898469" y="1271083"/>
            <a:ext cx="480059" cy="178895"/>
          </a:xfrm>
          <a:prstGeom prst="rect">
            <a:avLst/>
          </a:prstGeom>
        </p:spPr>
        <p:txBody>
          <a:bodyPr vert="horz" wrap="square" lIns="0" tIns="17145" rIns="0" bIns="0" rtlCol="0">
            <a:spAutoFit/>
          </a:bodyPr>
          <a:lstStyle/>
          <a:p>
            <a:pPr marL="12700">
              <a:lnSpc>
                <a:spcPct val="100000"/>
              </a:lnSpc>
              <a:spcBef>
                <a:spcPts val="135"/>
              </a:spcBef>
            </a:pPr>
            <a:r>
              <a:rPr sz="1050" dirty="0">
                <a:latin typeface="Calibri"/>
                <a:cs typeface="Calibri"/>
              </a:rPr>
              <a:t>Request</a:t>
            </a:r>
            <a:endParaRPr sz="1050">
              <a:latin typeface="Calibri"/>
              <a:cs typeface="Calibri"/>
            </a:endParaRPr>
          </a:p>
        </p:txBody>
      </p:sp>
      <p:sp>
        <p:nvSpPr>
          <p:cNvPr id="139" name="object 44">
            <a:extLst>
              <a:ext uri="{FF2B5EF4-FFF2-40B4-BE49-F238E27FC236}">
                <a16:creationId xmlns:a16="http://schemas.microsoft.com/office/drawing/2014/main" id="{4515E5BA-E814-60A0-0249-7E32A7DE5E3F}"/>
              </a:ext>
            </a:extLst>
          </p:cNvPr>
          <p:cNvSpPr txBox="1"/>
          <p:nvPr/>
        </p:nvSpPr>
        <p:spPr>
          <a:xfrm>
            <a:off x="1775627" y="1271083"/>
            <a:ext cx="711835" cy="178895"/>
          </a:xfrm>
          <a:prstGeom prst="rect">
            <a:avLst/>
          </a:prstGeom>
        </p:spPr>
        <p:txBody>
          <a:bodyPr vert="horz" wrap="square" lIns="0" tIns="17145" rIns="0" bIns="0" rtlCol="0">
            <a:spAutoFit/>
          </a:bodyPr>
          <a:lstStyle/>
          <a:p>
            <a:pPr marL="12700">
              <a:lnSpc>
                <a:spcPct val="100000"/>
              </a:lnSpc>
              <a:spcBef>
                <a:spcPts val="135"/>
              </a:spcBef>
              <a:tabLst>
                <a:tab pos="698500" algn="l"/>
              </a:tabLst>
            </a:pPr>
            <a:r>
              <a:rPr sz="1050" u="heavy" dirty="0">
                <a:uFill>
                  <a:solidFill>
                    <a:srgbClr val="156082"/>
                  </a:solidFill>
                </a:uFill>
                <a:latin typeface="Times New Roman"/>
                <a:cs typeface="Times New Roman"/>
              </a:rPr>
              <a:t>	</a:t>
            </a:r>
            <a:endParaRPr sz="1050">
              <a:latin typeface="Times New Roman"/>
              <a:cs typeface="Times New Roman"/>
            </a:endParaRPr>
          </a:p>
        </p:txBody>
      </p:sp>
      <p:grpSp>
        <p:nvGrpSpPr>
          <p:cNvPr id="140" name="object 45">
            <a:extLst>
              <a:ext uri="{FF2B5EF4-FFF2-40B4-BE49-F238E27FC236}">
                <a16:creationId xmlns:a16="http://schemas.microsoft.com/office/drawing/2014/main" id="{56FEB47A-3418-05DD-3C58-8CEB7003C425}"/>
              </a:ext>
            </a:extLst>
          </p:cNvPr>
          <p:cNvGrpSpPr/>
          <p:nvPr/>
        </p:nvGrpSpPr>
        <p:grpSpPr>
          <a:xfrm>
            <a:off x="761822" y="680301"/>
            <a:ext cx="1721485" cy="720725"/>
            <a:chOff x="761822" y="680301"/>
            <a:chExt cx="1721485" cy="720725"/>
          </a:xfrm>
        </p:grpSpPr>
        <p:sp>
          <p:nvSpPr>
            <p:cNvPr id="141" name="object 46">
              <a:extLst>
                <a:ext uri="{FF2B5EF4-FFF2-40B4-BE49-F238E27FC236}">
                  <a16:creationId xmlns:a16="http://schemas.microsoft.com/office/drawing/2014/main" id="{7DE98764-2ECD-FC7D-86A4-52A29A9668F6}"/>
                </a:ext>
              </a:extLst>
            </p:cNvPr>
            <p:cNvSpPr/>
            <p:nvPr/>
          </p:nvSpPr>
          <p:spPr>
            <a:xfrm>
              <a:off x="1326619" y="1181321"/>
              <a:ext cx="29209" cy="34290"/>
            </a:xfrm>
            <a:custGeom>
              <a:avLst/>
              <a:gdLst/>
              <a:ahLst/>
              <a:cxnLst/>
              <a:rect l="l" t="t" r="r" b="b"/>
              <a:pathLst>
                <a:path w="29209" h="34290">
                  <a:moveTo>
                    <a:pt x="22396" y="0"/>
                  </a:moveTo>
                  <a:lnTo>
                    <a:pt x="6460" y="0"/>
                  </a:lnTo>
                  <a:lnTo>
                    <a:pt x="0" y="7583"/>
                  </a:lnTo>
                  <a:lnTo>
                    <a:pt x="0" y="16937"/>
                  </a:lnTo>
                  <a:lnTo>
                    <a:pt x="0" y="26291"/>
                  </a:lnTo>
                  <a:lnTo>
                    <a:pt x="6460" y="33874"/>
                  </a:lnTo>
                  <a:lnTo>
                    <a:pt x="22396" y="33874"/>
                  </a:lnTo>
                  <a:lnTo>
                    <a:pt x="28856" y="26291"/>
                  </a:lnTo>
                  <a:lnTo>
                    <a:pt x="28856" y="7583"/>
                  </a:lnTo>
                  <a:lnTo>
                    <a:pt x="22396" y="0"/>
                  </a:lnTo>
                  <a:close/>
                </a:path>
              </a:pathLst>
            </a:custGeom>
            <a:solidFill>
              <a:srgbClr val="000000"/>
            </a:solidFill>
          </p:spPr>
          <p:txBody>
            <a:bodyPr wrap="square" lIns="0" tIns="0" rIns="0" bIns="0" rtlCol="0"/>
            <a:lstStyle/>
            <a:p>
              <a:endParaRPr/>
            </a:p>
          </p:txBody>
        </p:sp>
        <p:sp>
          <p:nvSpPr>
            <p:cNvPr id="142" name="object 47">
              <a:extLst>
                <a:ext uri="{FF2B5EF4-FFF2-40B4-BE49-F238E27FC236}">
                  <a16:creationId xmlns:a16="http://schemas.microsoft.com/office/drawing/2014/main" id="{06663564-0A31-7B7B-29FF-115B7A2DC144}"/>
                </a:ext>
              </a:extLst>
            </p:cNvPr>
            <p:cNvSpPr/>
            <p:nvPr/>
          </p:nvSpPr>
          <p:spPr>
            <a:xfrm>
              <a:off x="1788327" y="1277928"/>
              <a:ext cx="686435" cy="0"/>
            </a:xfrm>
            <a:custGeom>
              <a:avLst/>
              <a:gdLst/>
              <a:ahLst/>
              <a:cxnLst/>
              <a:rect l="l" t="t" r="r" b="b"/>
              <a:pathLst>
                <a:path w="686435">
                  <a:moveTo>
                    <a:pt x="0" y="0"/>
                  </a:moveTo>
                  <a:lnTo>
                    <a:pt x="685872" y="0"/>
                  </a:lnTo>
                </a:path>
              </a:pathLst>
            </a:custGeom>
            <a:ln w="17251">
              <a:solidFill>
                <a:srgbClr val="156082"/>
              </a:solidFill>
            </a:ln>
          </p:spPr>
          <p:txBody>
            <a:bodyPr wrap="square" lIns="0" tIns="0" rIns="0" bIns="0" rtlCol="0"/>
            <a:lstStyle/>
            <a:p>
              <a:endParaRPr/>
            </a:p>
          </p:txBody>
        </p:sp>
        <p:sp>
          <p:nvSpPr>
            <p:cNvPr id="143" name="object 48">
              <a:extLst>
                <a:ext uri="{FF2B5EF4-FFF2-40B4-BE49-F238E27FC236}">
                  <a16:creationId xmlns:a16="http://schemas.microsoft.com/office/drawing/2014/main" id="{7EF6C255-92CB-7A76-C512-C2A0714A4A92}"/>
                </a:ext>
              </a:extLst>
            </p:cNvPr>
            <p:cNvSpPr/>
            <p:nvPr/>
          </p:nvSpPr>
          <p:spPr>
            <a:xfrm>
              <a:off x="1968367" y="1317449"/>
              <a:ext cx="93345" cy="79375"/>
            </a:xfrm>
            <a:custGeom>
              <a:avLst/>
              <a:gdLst/>
              <a:ahLst/>
              <a:cxnLst/>
              <a:rect l="l" t="t" r="r" b="b"/>
              <a:pathLst>
                <a:path w="93344" h="79375">
                  <a:moveTo>
                    <a:pt x="92843" y="0"/>
                  </a:moveTo>
                  <a:lnTo>
                    <a:pt x="0" y="0"/>
                  </a:lnTo>
                  <a:lnTo>
                    <a:pt x="0" y="79042"/>
                  </a:lnTo>
                  <a:lnTo>
                    <a:pt x="92843" y="79042"/>
                  </a:lnTo>
                  <a:lnTo>
                    <a:pt x="92843" y="0"/>
                  </a:lnTo>
                  <a:close/>
                </a:path>
              </a:pathLst>
            </a:custGeom>
            <a:solidFill>
              <a:srgbClr val="8ED973"/>
            </a:solidFill>
          </p:spPr>
          <p:txBody>
            <a:bodyPr wrap="square" lIns="0" tIns="0" rIns="0" bIns="0" rtlCol="0"/>
            <a:lstStyle/>
            <a:p>
              <a:endParaRPr/>
            </a:p>
          </p:txBody>
        </p:sp>
        <p:sp>
          <p:nvSpPr>
            <p:cNvPr id="144" name="object 49">
              <a:extLst>
                <a:ext uri="{FF2B5EF4-FFF2-40B4-BE49-F238E27FC236}">
                  <a16:creationId xmlns:a16="http://schemas.microsoft.com/office/drawing/2014/main" id="{6B0EE3AF-D433-17DB-4BEF-5CB984942183}"/>
                </a:ext>
              </a:extLst>
            </p:cNvPr>
            <p:cNvSpPr/>
            <p:nvPr/>
          </p:nvSpPr>
          <p:spPr>
            <a:xfrm>
              <a:off x="1968367" y="1317449"/>
              <a:ext cx="93345" cy="79375"/>
            </a:xfrm>
            <a:custGeom>
              <a:avLst/>
              <a:gdLst/>
              <a:ahLst/>
              <a:cxnLst/>
              <a:rect l="l" t="t" r="r" b="b"/>
              <a:pathLst>
                <a:path w="93344" h="79375">
                  <a:moveTo>
                    <a:pt x="0" y="0"/>
                  </a:moveTo>
                  <a:lnTo>
                    <a:pt x="92843" y="0"/>
                  </a:lnTo>
                  <a:lnTo>
                    <a:pt x="92843" y="79042"/>
                  </a:lnTo>
                  <a:lnTo>
                    <a:pt x="0" y="79042"/>
                  </a:lnTo>
                  <a:lnTo>
                    <a:pt x="0" y="0"/>
                  </a:lnTo>
                  <a:close/>
                </a:path>
              </a:pathLst>
            </a:custGeom>
            <a:ln w="8625">
              <a:solidFill>
                <a:srgbClr val="042433"/>
              </a:solidFill>
            </a:ln>
          </p:spPr>
          <p:txBody>
            <a:bodyPr wrap="square" lIns="0" tIns="0" rIns="0" bIns="0" rtlCol="0"/>
            <a:lstStyle/>
            <a:p>
              <a:endParaRPr/>
            </a:p>
          </p:txBody>
        </p:sp>
        <p:sp>
          <p:nvSpPr>
            <p:cNvPr id="145" name="object 50">
              <a:extLst>
                <a:ext uri="{FF2B5EF4-FFF2-40B4-BE49-F238E27FC236}">
                  <a16:creationId xmlns:a16="http://schemas.microsoft.com/office/drawing/2014/main" id="{E6861C23-664D-8FD9-D1E2-5EC2C8CCABA4}"/>
                </a:ext>
              </a:extLst>
            </p:cNvPr>
            <p:cNvSpPr/>
            <p:nvPr/>
          </p:nvSpPr>
          <p:spPr>
            <a:xfrm>
              <a:off x="2106377" y="1317449"/>
              <a:ext cx="94615" cy="79375"/>
            </a:xfrm>
            <a:custGeom>
              <a:avLst/>
              <a:gdLst/>
              <a:ahLst/>
              <a:cxnLst/>
              <a:rect l="l" t="t" r="r" b="b"/>
              <a:pathLst>
                <a:path w="94614" h="79375">
                  <a:moveTo>
                    <a:pt x="94098" y="0"/>
                  </a:moveTo>
                  <a:lnTo>
                    <a:pt x="0" y="0"/>
                  </a:lnTo>
                  <a:lnTo>
                    <a:pt x="0" y="79042"/>
                  </a:lnTo>
                  <a:lnTo>
                    <a:pt x="94098" y="79042"/>
                  </a:lnTo>
                  <a:lnTo>
                    <a:pt x="94098" y="0"/>
                  </a:lnTo>
                  <a:close/>
                </a:path>
              </a:pathLst>
            </a:custGeom>
            <a:solidFill>
              <a:srgbClr val="8ED973"/>
            </a:solidFill>
          </p:spPr>
          <p:txBody>
            <a:bodyPr wrap="square" lIns="0" tIns="0" rIns="0" bIns="0" rtlCol="0"/>
            <a:lstStyle/>
            <a:p>
              <a:endParaRPr/>
            </a:p>
          </p:txBody>
        </p:sp>
        <p:sp>
          <p:nvSpPr>
            <p:cNvPr id="146" name="object 51">
              <a:extLst>
                <a:ext uri="{FF2B5EF4-FFF2-40B4-BE49-F238E27FC236}">
                  <a16:creationId xmlns:a16="http://schemas.microsoft.com/office/drawing/2014/main" id="{7155C530-1536-8A83-D8E9-81503FFB01C1}"/>
                </a:ext>
              </a:extLst>
            </p:cNvPr>
            <p:cNvSpPr/>
            <p:nvPr/>
          </p:nvSpPr>
          <p:spPr>
            <a:xfrm>
              <a:off x="2106378" y="1317449"/>
              <a:ext cx="94615" cy="79375"/>
            </a:xfrm>
            <a:custGeom>
              <a:avLst/>
              <a:gdLst/>
              <a:ahLst/>
              <a:cxnLst/>
              <a:rect l="l" t="t" r="r" b="b"/>
              <a:pathLst>
                <a:path w="94614" h="79375">
                  <a:moveTo>
                    <a:pt x="0" y="0"/>
                  </a:moveTo>
                  <a:lnTo>
                    <a:pt x="94097" y="0"/>
                  </a:lnTo>
                  <a:lnTo>
                    <a:pt x="94097" y="79042"/>
                  </a:lnTo>
                  <a:lnTo>
                    <a:pt x="0" y="79042"/>
                  </a:lnTo>
                  <a:lnTo>
                    <a:pt x="0" y="0"/>
                  </a:lnTo>
                  <a:close/>
                </a:path>
              </a:pathLst>
            </a:custGeom>
            <a:ln w="8625">
              <a:solidFill>
                <a:srgbClr val="042433"/>
              </a:solidFill>
            </a:ln>
          </p:spPr>
          <p:txBody>
            <a:bodyPr wrap="square" lIns="0" tIns="0" rIns="0" bIns="0" rtlCol="0"/>
            <a:lstStyle/>
            <a:p>
              <a:endParaRPr/>
            </a:p>
          </p:txBody>
        </p:sp>
        <p:sp>
          <p:nvSpPr>
            <p:cNvPr id="147" name="object 52">
              <a:extLst>
                <a:ext uri="{FF2B5EF4-FFF2-40B4-BE49-F238E27FC236}">
                  <a16:creationId xmlns:a16="http://schemas.microsoft.com/office/drawing/2014/main" id="{CB5EE38C-EC14-36C1-7AF6-2A4F43CF85A7}"/>
                </a:ext>
              </a:extLst>
            </p:cNvPr>
            <p:cNvSpPr/>
            <p:nvPr/>
          </p:nvSpPr>
          <p:spPr>
            <a:xfrm>
              <a:off x="2244388" y="1317449"/>
              <a:ext cx="94615" cy="79375"/>
            </a:xfrm>
            <a:custGeom>
              <a:avLst/>
              <a:gdLst/>
              <a:ahLst/>
              <a:cxnLst/>
              <a:rect l="l" t="t" r="r" b="b"/>
              <a:pathLst>
                <a:path w="94614" h="79375">
                  <a:moveTo>
                    <a:pt x="94098" y="0"/>
                  </a:moveTo>
                  <a:lnTo>
                    <a:pt x="0" y="0"/>
                  </a:lnTo>
                  <a:lnTo>
                    <a:pt x="0" y="79042"/>
                  </a:lnTo>
                  <a:lnTo>
                    <a:pt x="94098" y="79042"/>
                  </a:lnTo>
                  <a:lnTo>
                    <a:pt x="94098" y="0"/>
                  </a:lnTo>
                  <a:close/>
                </a:path>
              </a:pathLst>
            </a:custGeom>
            <a:solidFill>
              <a:srgbClr val="8ED973"/>
            </a:solidFill>
          </p:spPr>
          <p:txBody>
            <a:bodyPr wrap="square" lIns="0" tIns="0" rIns="0" bIns="0" rtlCol="0"/>
            <a:lstStyle/>
            <a:p>
              <a:endParaRPr/>
            </a:p>
          </p:txBody>
        </p:sp>
        <p:sp>
          <p:nvSpPr>
            <p:cNvPr id="148" name="object 53">
              <a:extLst>
                <a:ext uri="{FF2B5EF4-FFF2-40B4-BE49-F238E27FC236}">
                  <a16:creationId xmlns:a16="http://schemas.microsoft.com/office/drawing/2014/main" id="{8AD4C76A-5F02-99C3-1EFE-A83C3FFD718A}"/>
                </a:ext>
              </a:extLst>
            </p:cNvPr>
            <p:cNvSpPr/>
            <p:nvPr/>
          </p:nvSpPr>
          <p:spPr>
            <a:xfrm>
              <a:off x="2244388" y="1317449"/>
              <a:ext cx="94615" cy="79375"/>
            </a:xfrm>
            <a:custGeom>
              <a:avLst/>
              <a:gdLst/>
              <a:ahLst/>
              <a:cxnLst/>
              <a:rect l="l" t="t" r="r" b="b"/>
              <a:pathLst>
                <a:path w="94614" h="79375">
                  <a:moveTo>
                    <a:pt x="0" y="0"/>
                  </a:moveTo>
                  <a:lnTo>
                    <a:pt x="94097" y="0"/>
                  </a:lnTo>
                  <a:lnTo>
                    <a:pt x="94097" y="79042"/>
                  </a:lnTo>
                  <a:lnTo>
                    <a:pt x="0" y="79042"/>
                  </a:lnTo>
                  <a:lnTo>
                    <a:pt x="0" y="0"/>
                  </a:lnTo>
                  <a:close/>
                </a:path>
              </a:pathLst>
            </a:custGeom>
            <a:ln w="8625">
              <a:solidFill>
                <a:srgbClr val="042433"/>
              </a:solidFill>
            </a:ln>
          </p:spPr>
          <p:txBody>
            <a:bodyPr wrap="square" lIns="0" tIns="0" rIns="0" bIns="0" rtlCol="0"/>
            <a:lstStyle/>
            <a:p>
              <a:endParaRPr/>
            </a:p>
          </p:txBody>
        </p:sp>
        <p:pic>
          <p:nvPicPr>
            <p:cNvPr id="149" name="object 54">
              <a:extLst>
                <a:ext uri="{FF2B5EF4-FFF2-40B4-BE49-F238E27FC236}">
                  <a16:creationId xmlns:a16="http://schemas.microsoft.com/office/drawing/2014/main" id="{F37264CE-A677-70B2-E4BC-8359E62D9E0A}"/>
                </a:ext>
              </a:extLst>
            </p:cNvPr>
            <p:cNvPicPr/>
            <p:nvPr/>
          </p:nvPicPr>
          <p:blipFill>
            <a:blip r:embed="rId2" cstate="print"/>
            <a:stretch>
              <a:fillRect/>
            </a:stretch>
          </p:blipFill>
          <p:spPr>
            <a:xfrm>
              <a:off x="1392906" y="726723"/>
              <a:ext cx="175649" cy="203251"/>
            </a:xfrm>
            <a:prstGeom prst="rect">
              <a:avLst/>
            </a:prstGeom>
          </p:spPr>
        </p:pic>
        <p:pic>
          <p:nvPicPr>
            <p:cNvPr id="150" name="object 55">
              <a:extLst>
                <a:ext uri="{FF2B5EF4-FFF2-40B4-BE49-F238E27FC236}">
                  <a16:creationId xmlns:a16="http://schemas.microsoft.com/office/drawing/2014/main" id="{E6CD3722-9E0D-FEAD-DC40-21775E84CFF3}"/>
                </a:ext>
              </a:extLst>
            </p:cNvPr>
            <p:cNvPicPr/>
            <p:nvPr/>
          </p:nvPicPr>
          <p:blipFill>
            <a:blip r:embed="rId3" cstate="print"/>
            <a:stretch>
              <a:fillRect/>
            </a:stretch>
          </p:blipFill>
          <p:spPr>
            <a:xfrm>
              <a:off x="761822" y="680301"/>
              <a:ext cx="265983" cy="265983"/>
            </a:xfrm>
            <a:prstGeom prst="rect">
              <a:avLst/>
            </a:prstGeom>
          </p:spPr>
        </p:pic>
        <p:pic>
          <p:nvPicPr>
            <p:cNvPr id="151" name="object 56">
              <a:extLst>
                <a:ext uri="{FF2B5EF4-FFF2-40B4-BE49-F238E27FC236}">
                  <a16:creationId xmlns:a16="http://schemas.microsoft.com/office/drawing/2014/main" id="{7A8640C4-436E-7608-D18E-CC72B5EB1C5D}"/>
                </a:ext>
              </a:extLst>
            </p:cNvPr>
            <p:cNvPicPr/>
            <p:nvPr/>
          </p:nvPicPr>
          <p:blipFill>
            <a:blip r:embed="rId4" cstate="print"/>
            <a:stretch>
              <a:fillRect/>
            </a:stretch>
          </p:blipFill>
          <p:spPr>
            <a:xfrm>
              <a:off x="1104339" y="726723"/>
              <a:ext cx="190705" cy="191959"/>
            </a:xfrm>
            <a:prstGeom prst="rect">
              <a:avLst/>
            </a:prstGeom>
          </p:spPr>
        </p:pic>
      </p:grpSp>
      <p:sp>
        <p:nvSpPr>
          <p:cNvPr id="152" name="object 57">
            <a:extLst>
              <a:ext uri="{FF2B5EF4-FFF2-40B4-BE49-F238E27FC236}">
                <a16:creationId xmlns:a16="http://schemas.microsoft.com/office/drawing/2014/main" id="{C4307B38-ACCE-8D1D-6ACA-CEB376B01DAD}"/>
              </a:ext>
            </a:extLst>
          </p:cNvPr>
          <p:cNvSpPr txBox="1"/>
          <p:nvPr/>
        </p:nvSpPr>
        <p:spPr>
          <a:xfrm>
            <a:off x="961014" y="515790"/>
            <a:ext cx="436245" cy="171201"/>
          </a:xfrm>
          <a:prstGeom prst="rect">
            <a:avLst/>
          </a:prstGeom>
        </p:spPr>
        <p:txBody>
          <a:bodyPr vert="horz" wrap="square" lIns="0" tIns="17145" rIns="0" bIns="0" rtlCol="0">
            <a:spAutoFit/>
          </a:bodyPr>
          <a:lstStyle/>
          <a:p>
            <a:pPr marL="12700">
              <a:lnSpc>
                <a:spcPct val="100000"/>
              </a:lnSpc>
              <a:spcBef>
                <a:spcPts val="135"/>
              </a:spcBef>
            </a:pPr>
            <a:r>
              <a:rPr sz="1000" dirty="0">
                <a:latin typeface="Calibri"/>
                <a:cs typeface="Calibri"/>
              </a:rPr>
              <a:t>Devices</a:t>
            </a:r>
            <a:endParaRPr sz="1000">
              <a:latin typeface="Calibri"/>
              <a:cs typeface="Calibri"/>
            </a:endParaRPr>
          </a:p>
        </p:txBody>
      </p:sp>
      <p:sp>
        <p:nvSpPr>
          <p:cNvPr id="153" name="object 58">
            <a:extLst>
              <a:ext uri="{FF2B5EF4-FFF2-40B4-BE49-F238E27FC236}">
                <a16:creationId xmlns:a16="http://schemas.microsoft.com/office/drawing/2014/main" id="{BCC46324-1A1A-AD88-1035-78AA3443E1E6}"/>
              </a:ext>
            </a:extLst>
          </p:cNvPr>
          <p:cNvSpPr/>
          <p:nvPr/>
        </p:nvSpPr>
        <p:spPr>
          <a:xfrm>
            <a:off x="1147676" y="963014"/>
            <a:ext cx="52069" cy="158115"/>
          </a:xfrm>
          <a:custGeom>
            <a:avLst/>
            <a:gdLst/>
            <a:ahLst/>
            <a:cxnLst/>
            <a:rect l="l" t="t" r="r" b="b"/>
            <a:pathLst>
              <a:path w="52069" h="158115">
                <a:moveTo>
                  <a:pt x="17251" y="105816"/>
                </a:moveTo>
                <a:lnTo>
                  <a:pt x="0" y="105816"/>
                </a:lnTo>
                <a:lnTo>
                  <a:pt x="25877" y="157570"/>
                </a:lnTo>
                <a:lnTo>
                  <a:pt x="47440" y="114442"/>
                </a:lnTo>
                <a:lnTo>
                  <a:pt x="17251" y="114442"/>
                </a:lnTo>
                <a:lnTo>
                  <a:pt x="17251" y="105816"/>
                </a:lnTo>
                <a:close/>
              </a:path>
              <a:path w="52069" h="158115">
                <a:moveTo>
                  <a:pt x="34502" y="0"/>
                </a:moveTo>
                <a:lnTo>
                  <a:pt x="17250" y="0"/>
                </a:lnTo>
                <a:lnTo>
                  <a:pt x="17251" y="114442"/>
                </a:lnTo>
                <a:lnTo>
                  <a:pt x="34502" y="114442"/>
                </a:lnTo>
                <a:lnTo>
                  <a:pt x="34502" y="0"/>
                </a:lnTo>
                <a:close/>
              </a:path>
              <a:path w="52069" h="158115">
                <a:moveTo>
                  <a:pt x="51753" y="105816"/>
                </a:moveTo>
                <a:lnTo>
                  <a:pt x="34502" y="105816"/>
                </a:lnTo>
                <a:lnTo>
                  <a:pt x="34502" y="114442"/>
                </a:lnTo>
                <a:lnTo>
                  <a:pt x="47440" y="114442"/>
                </a:lnTo>
                <a:lnTo>
                  <a:pt x="51753" y="105816"/>
                </a:lnTo>
                <a:close/>
              </a:path>
            </a:pathLst>
          </a:custGeom>
          <a:solidFill>
            <a:srgbClr val="156082"/>
          </a:solidFill>
        </p:spPr>
        <p:txBody>
          <a:bodyPr wrap="square" lIns="0" tIns="0" rIns="0" bIns="0" rtlCol="0"/>
          <a:lstStyle/>
          <a:p>
            <a:endParaRPr/>
          </a:p>
        </p:txBody>
      </p:sp>
      <p:sp>
        <p:nvSpPr>
          <p:cNvPr id="156" name="object 61">
            <a:extLst>
              <a:ext uri="{FF2B5EF4-FFF2-40B4-BE49-F238E27FC236}">
                <a16:creationId xmlns:a16="http://schemas.microsoft.com/office/drawing/2014/main" id="{CEC07157-122D-9958-4D14-A6F8DD63A0AE}"/>
              </a:ext>
            </a:extLst>
          </p:cNvPr>
          <p:cNvSpPr txBox="1"/>
          <p:nvPr/>
        </p:nvSpPr>
        <p:spPr>
          <a:xfrm>
            <a:off x="3962892" y="1608847"/>
            <a:ext cx="289657" cy="151965"/>
          </a:xfrm>
          <a:prstGeom prst="rect">
            <a:avLst/>
          </a:prstGeom>
        </p:spPr>
        <p:txBody>
          <a:bodyPr vert="horz" wrap="square" lIns="0" tIns="13335" rIns="0" bIns="0" rtlCol="0">
            <a:spAutoFit/>
          </a:bodyPr>
          <a:lstStyle/>
          <a:p>
            <a:pPr>
              <a:lnSpc>
                <a:spcPct val="100000"/>
              </a:lnSpc>
              <a:spcBef>
                <a:spcPts val="105"/>
              </a:spcBef>
            </a:pPr>
            <a:r>
              <a:rPr sz="900" b="1" dirty="0">
                <a:latin typeface="Arial"/>
                <a:cs typeface="Arial"/>
              </a:rPr>
              <a:t>GPU</a:t>
            </a:r>
            <a:endParaRPr sz="900" dirty="0">
              <a:latin typeface="Arial"/>
              <a:cs typeface="Arial"/>
            </a:endParaRPr>
          </a:p>
        </p:txBody>
      </p:sp>
      <p:grpSp>
        <p:nvGrpSpPr>
          <p:cNvPr id="158" name="object 64">
            <a:extLst>
              <a:ext uri="{FF2B5EF4-FFF2-40B4-BE49-F238E27FC236}">
                <a16:creationId xmlns:a16="http://schemas.microsoft.com/office/drawing/2014/main" id="{791C56BE-FAFA-B6AD-0B8A-31A9CBED827B}"/>
              </a:ext>
            </a:extLst>
          </p:cNvPr>
          <p:cNvGrpSpPr/>
          <p:nvPr/>
        </p:nvGrpSpPr>
        <p:grpSpPr>
          <a:xfrm>
            <a:off x="3058890" y="1627586"/>
            <a:ext cx="1922145" cy="511809"/>
            <a:chOff x="3058890" y="1627586"/>
            <a:chExt cx="1922145" cy="511809"/>
          </a:xfrm>
        </p:grpSpPr>
        <p:sp>
          <p:nvSpPr>
            <p:cNvPr id="159" name="object 65">
              <a:extLst>
                <a:ext uri="{FF2B5EF4-FFF2-40B4-BE49-F238E27FC236}">
                  <a16:creationId xmlns:a16="http://schemas.microsoft.com/office/drawing/2014/main" id="{A0D0FC62-E0EF-7E1B-1F3F-C11E4846D852}"/>
                </a:ext>
              </a:extLst>
            </p:cNvPr>
            <p:cNvSpPr/>
            <p:nvPr/>
          </p:nvSpPr>
          <p:spPr>
            <a:xfrm>
              <a:off x="3064922" y="1633619"/>
              <a:ext cx="1910080" cy="499745"/>
            </a:xfrm>
            <a:custGeom>
              <a:avLst/>
              <a:gdLst/>
              <a:ahLst/>
              <a:cxnLst/>
              <a:rect l="l" t="t" r="r" b="b"/>
              <a:pathLst>
                <a:path w="1910079" h="499744">
                  <a:moveTo>
                    <a:pt x="1909561" y="0"/>
                  </a:moveTo>
                  <a:lnTo>
                    <a:pt x="1909561" y="499346"/>
                  </a:lnTo>
                  <a:lnTo>
                    <a:pt x="0" y="499346"/>
                  </a:lnTo>
                  <a:lnTo>
                    <a:pt x="0" y="0"/>
                  </a:lnTo>
                  <a:lnTo>
                    <a:pt x="1909561" y="0"/>
                  </a:lnTo>
                  <a:close/>
                </a:path>
              </a:pathLst>
            </a:custGeom>
            <a:ln w="11500">
              <a:solidFill>
                <a:srgbClr val="042433"/>
              </a:solidFill>
            </a:ln>
          </p:spPr>
          <p:txBody>
            <a:bodyPr wrap="square" lIns="0" tIns="0" rIns="0" bIns="0" rtlCol="0"/>
            <a:lstStyle/>
            <a:p>
              <a:endParaRPr/>
            </a:p>
          </p:txBody>
        </p:sp>
        <p:sp>
          <p:nvSpPr>
            <p:cNvPr id="160" name="object 66">
              <a:extLst>
                <a:ext uri="{FF2B5EF4-FFF2-40B4-BE49-F238E27FC236}">
                  <a16:creationId xmlns:a16="http://schemas.microsoft.com/office/drawing/2014/main" id="{7CD0D899-CED7-4846-3503-1F00A99F3F27}"/>
                </a:ext>
              </a:extLst>
            </p:cNvPr>
            <p:cNvSpPr/>
            <p:nvPr/>
          </p:nvSpPr>
          <p:spPr>
            <a:xfrm>
              <a:off x="3100052" y="1751554"/>
              <a:ext cx="391795" cy="347980"/>
            </a:xfrm>
            <a:custGeom>
              <a:avLst/>
              <a:gdLst/>
              <a:ahLst/>
              <a:cxnLst/>
              <a:rect l="l" t="t" r="r" b="b"/>
              <a:pathLst>
                <a:path w="391795" h="347980">
                  <a:moveTo>
                    <a:pt x="391448" y="0"/>
                  </a:moveTo>
                  <a:lnTo>
                    <a:pt x="0" y="0"/>
                  </a:lnTo>
                  <a:lnTo>
                    <a:pt x="0" y="347535"/>
                  </a:lnTo>
                  <a:lnTo>
                    <a:pt x="391448" y="347535"/>
                  </a:lnTo>
                  <a:lnTo>
                    <a:pt x="391448" y="0"/>
                  </a:lnTo>
                  <a:close/>
                </a:path>
              </a:pathLst>
            </a:custGeom>
            <a:solidFill>
              <a:srgbClr val="FBE3D6"/>
            </a:solidFill>
          </p:spPr>
          <p:txBody>
            <a:bodyPr wrap="square" lIns="0" tIns="0" rIns="0" bIns="0" rtlCol="0"/>
            <a:lstStyle/>
            <a:p>
              <a:endParaRPr/>
            </a:p>
          </p:txBody>
        </p:sp>
        <p:sp>
          <p:nvSpPr>
            <p:cNvPr id="161" name="object 67">
              <a:extLst>
                <a:ext uri="{FF2B5EF4-FFF2-40B4-BE49-F238E27FC236}">
                  <a16:creationId xmlns:a16="http://schemas.microsoft.com/office/drawing/2014/main" id="{AF71A5CF-DBB6-13AF-8D8C-BDC2B7BA69C0}"/>
                </a:ext>
              </a:extLst>
            </p:cNvPr>
            <p:cNvSpPr/>
            <p:nvPr/>
          </p:nvSpPr>
          <p:spPr>
            <a:xfrm>
              <a:off x="3100052" y="1751554"/>
              <a:ext cx="391795" cy="347980"/>
            </a:xfrm>
            <a:custGeom>
              <a:avLst/>
              <a:gdLst/>
              <a:ahLst/>
              <a:cxnLst/>
              <a:rect l="l" t="t" r="r" b="b"/>
              <a:pathLst>
                <a:path w="391795" h="347980">
                  <a:moveTo>
                    <a:pt x="0" y="0"/>
                  </a:moveTo>
                  <a:lnTo>
                    <a:pt x="391447" y="0"/>
                  </a:lnTo>
                  <a:lnTo>
                    <a:pt x="391447" y="347535"/>
                  </a:lnTo>
                  <a:lnTo>
                    <a:pt x="0" y="347535"/>
                  </a:lnTo>
                  <a:lnTo>
                    <a:pt x="0" y="0"/>
                  </a:lnTo>
                  <a:close/>
                </a:path>
              </a:pathLst>
            </a:custGeom>
            <a:ln w="5750">
              <a:solidFill>
                <a:srgbClr val="E97132"/>
              </a:solidFill>
            </a:ln>
          </p:spPr>
          <p:txBody>
            <a:bodyPr wrap="square" lIns="0" tIns="0" rIns="0" bIns="0" rtlCol="0"/>
            <a:lstStyle/>
            <a:p>
              <a:endParaRPr/>
            </a:p>
          </p:txBody>
        </p:sp>
        <p:sp>
          <p:nvSpPr>
            <p:cNvPr id="162" name="object 68">
              <a:extLst>
                <a:ext uri="{FF2B5EF4-FFF2-40B4-BE49-F238E27FC236}">
                  <a16:creationId xmlns:a16="http://schemas.microsoft.com/office/drawing/2014/main" id="{CD8D8A63-5F27-F660-E2BE-3DAB514842B8}"/>
                </a:ext>
              </a:extLst>
            </p:cNvPr>
            <p:cNvSpPr/>
            <p:nvPr/>
          </p:nvSpPr>
          <p:spPr>
            <a:xfrm>
              <a:off x="3309577" y="1885801"/>
              <a:ext cx="149860" cy="147320"/>
            </a:xfrm>
            <a:custGeom>
              <a:avLst/>
              <a:gdLst/>
              <a:ahLst/>
              <a:cxnLst/>
              <a:rect l="l" t="t" r="r" b="b"/>
              <a:pathLst>
                <a:path w="149860" h="147319">
                  <a:moveTo>
                    <a:pt x="149301" y="0"/>
                  </a:moveTo>
                  <a:lnTo>
                    <a:pt x="0" y="0"/>
                  </a:lnTo>
                  <a:lnTo>
                    <a:pt x="0" y="146793"/>
                  </a:lnTo>
                  <a:lnTo>
                    <a:pt x="149301" y="146793"/>
                  </a:lnTo>
                  <a:lnTo>
                    <a:pt x="149301" y="0"/>
                  </a:lnTo>
                  <a:close/>
                </a:path>
              </a:pathLst>
            </a:custGeom>
            <a:solidFill>
              <a:srgbClr val="0070C0"/>
            </a:solidFill>
          </p:spPr>
          <p:txBody>
            <a:bodyPr wrap="square" lIns="0" tIns="0" rIns="0" bIns="0" rtlCol="0"/>
            <a:lstStyle/>
            <a:p>
              <a:endParaRPr/>
            </a:p>
          </p:txBody>
        </p:sp>
        <p:sp>
          <p:nvSpPr>
            <p:cNvPr id="163" name="object 69">
              <a:extLst>
                <a:ext uri="{FF2B5EF4-FFF2-40B4-BE49-F238E27FC236}">
                  <a16:creationId xmlns:a16="http://schemas.microsoft.com/office/drawing/2014/main" id="{814806EF-C421-2F3A-76F0-953887BF5C71}"/>
                </a:ext>
              </a:extLst>
            </p:cNvPr>
            <p:cNvSpPr/>
            <p:nvPr/>
          </p:nvSpPr>
          <p:spPr>
            <a:xfrm>
              <a:off x="3309577" y="1885801"/>
              <a:ext cx="149860" cy="147320"/>
            </a:xfrm>
            <a:custGeom>
              <a:avLst/>
              <a:gdLst/>
              <a:ahLst/>
              <a:cxnLst/>
              <a:rect l="l" t="t" r="r" b="b"/>
              <a:pathLst>
                <a:path w="149860" h="147319">
                  <a:moveTo>
                    <a:pt x="0" y="0"/>
                  </a:moveTo>
                  <a:lnTo>
                    <a:pt x="149302" y="0"/>
                  </a:lnTo>
                  <a:lnTo>
                    <a:pt x="149302" y="146793"/>
                  </a:lnTo>
                  <a:lnTo>
                    <a:pt x="0" y="146793"/>
                  </a:lnTo>
                  <a:lnTo>
                    <a:pt x="0" y="0"/>
                  </a:lnTo>
                  <a:close/>
                </a:path>
              </a:pathLst>
            </a:custGeom>
            <a:ln w="8625">
              <a:solidFill>
                <a:srgbClr val="042433"/>
              </a:solidFill>
            </a:ln>
          </p:spPr>
          <p:txBody>
            <a:bodyPr wrap="square" lIns="0" tIns="0" rIns="0" bIns="0" rtlCol="0"/>
            <a:lstStyle/>
            <a:p>
              <a:endParaRPr/>
            </a:p>
          </p:txBody>
        </p:sp>
        <p:sp>
          <p:nvSpPr>
            <p:cNvPr id="164" name="object 70">
              <a:extLst>
                <a:ext uri="{FF2B5EF4-FFF2-40B4-BE49-F238E27FC236}">
                  <a16:creationId xmlns:a16="http://schemas.microsoft.com/office/drawing/2014/main" id="{8FC69096-2477-5774-9B6E-1A2B36FEEE4F}"/>
                </a:ext>
              </a:extLst>
            </p:cNvPr>
            <p:cNvSpPr/>
            <p:nvPr/>
          </p:nvSpPr>
          <p:spPr>
            <a:xfrm>
              <a:off x="3112599" y="1885801"/>
              <a:ext cx="149860" cy="147320"/>
            </a:xfrm>
            <a:custGeom>
              <a:avLst/>
              <a:gdLst/>
              <a:ahLst/>
              <a:cxnLst/>
              <a:rect l="l" t="t" r="r" b="b"/>
              <a:pathLst>
                <a:path w="149860" h="147319">
                  <a:moveTo>
                    <a:pt x="149302" y="0"/>
                  </a:moveTo>
                  <a:lnTo>
                    <a:pt x="0" y="0"/>
                  </a:lnTo>
                  <a:lnTo>
                    <a:pt x="0" y="146793"/>
                  </a:lnTo>
                  <a:lnTo>
                    <a:pt x="149302" y="146793"/>
                  </a:lnTo>
                  <a:lnTo>
                    <a:pt x="149302" y="0"/>
                  </a:lnTo>
                  <a:close/>
                </a:path>
              </a:pathLst>
            </a:custGeom>
            <a:solidFill>
              <a:srgbClr val="0070C0"/>
            </a:solidFill>
          </p:spPr>
          <p:txBody>
            <a:bodyPr wrap="square" lIns="0" tIns="0" rIns="0" bIns="0" rtlCol="0"/>
            <a:lstStyle/>
            <a:p>
              <a:endParaRPr/>
            </a:p>
          </p:txBody>
        </p:sp>
        <p:sp>
          <p:nvSpPr>
            <p:cNvPr id="165" name="object 71">
              <a:extLst>
                <a:ext uri="{FF2B5EF4-FFF2-40B4-BE49-F238E27FC236}">
                  <a16:creationId xmlns:a16="http://schemas.microsoft.com/office/drawing/2014/main" id="{83FD8827-E60C-4669-DA22-C132052BD61C}"/>
                </a:ext>
              </a:extLst>
            </p:cNvPr>
            <p:cNvSpPr/>
            <p:nvPr/>
          </p:nvSpPr>
          <p:spPr>
            <a:xfrm>
              <a:off x="3112599" y="1885801"/>
              <a:ext cx="149860" cy="147320"/>
            </a:xfrm>
            <a:custGeom>
              <a:avLst/>
              <a:gdLst/>
              <a:ahLst/>
              <a:cxnLst/>
              <a:rect l="l" t="t" r="r" b="b"/>
              <a:pathLst>
                <a:path w="149860" h="147319">
                  <a:moveTo>
                    <a:pt x="0" y="0"/>
                  </a:moveTo>
                  <a:lnTo>
                    <a:pt x="149302" y="0"/>
                  </a:lnTo>
                  <a:lnTo>
                    <a:pt x="149302" y="146793"/>
                  </a:lnTo>
                  <a:lnTo>
                    <a:pt x="0" y="146793"/>
                  </a:lnTo>
                  <a:lnTo>
                    <a:pt x="0" y="0"/>
                  </a:lnTo>
                  <a:close/>
                </a:path>
              </a:pathLst>
            </a:custGeom>
            <a:ln w="8625">
              <a:solidFill>
                <a:srgbClr val="042433"/>
              </a:solidFill>
            </a:ln>
          </p:spPr>
          <p:txBody>
            <a:bodyPr wrap="square" lIns="0" tIns="0" rIns="0" bIns="0" rtlCol="0"/>
            <a:lstStyle/>
            <a:p>
              <a:endParaRPr/>
            </a:p>
          </p:txBody>
        </p:sp>
      </p:grpSp>
      <p:sp>
        <p:nvSpPr>
          <p:cNvPr id="166" name="object 72">
            <a:extLst>
              <a:ext uri="{FF2B5EF4-FFF2-40B4-BE49-F238E27FC236}">
                <a16:creationId xmlns:a16="http://schemas.microsoft.com/office/drawing/2014/main" id="{679D8D7D-F4B7-C231-C621-5058B8598487}"/>
              </a:ext>
            </a:extLst>
          </p:cNvPr>
          <p:cNvSpPr txBox="1"/>
          <p:nvPr/>
        </p:nvSpPr>
        <p:spPr>
          <a:xfrm>
            <a:off x="4295841" y="1896913"/>
            <a:ext cx="276999" cy="49530"/>
          </a:xfrm>
          <a:prstGeom prst="rect">
            <a:avLst/>
          </a:prstGeom>
        </p:spPr>
        <p:txBody>
          <a:bodyPr vert="vert270" wrap="square" lIns="0" tIns="11430" rIns="0" bIns="0" rtlCol="0">
            <a:spAutoFit/>
          </a:bodyPr>
          <a:lstStyle/>
          <a:p>
            <a:pPr marL="12700">
              <a:lnSpc>
                <a:spcPct val="100000"/>
              </a:lnSpc>
              <a:spcBef>
                <a:spcPts val="90"/>
              </a:spcBef>
            </a:pPr>
            <a:r>
              <a:rPr sz="600" b="1" dirty="0">
                <a:latin typeface="Arial"/>
                <a:cs typeface="Arial"/>
              </a:rPr>
              <a:t>.</a:t>
            </a:r>
            <a:endParaRPr sz="600">
              <a:latin typeface="Arial"/>
              <a:cs typeface="Arial"/>
            </a:endParaRPr>
          </a:p>
          <a:p>
            <a:pPr marL="12700">
              <a:lnSpc>
                <a:spcPct val="100000"/>
              </a:lnSpc>
              <a:spcBef>
                <a:spcPts val="45"/>
              </a:spcBef>
            </a:pPr>
            <a:r>
              <a:rPr sz="600" b="1" dirty="0">
                <a:latin typeface="Arial"/>
                <a:cs typeface="Arial"/>
              </a:rPr>
              <a:t>.</a:t>
            </a:r>
            <a:endParaRPr sz="600">
              <a:latin typeface="Arial"/>
              <a:cs typeface="Arial"/>
            </a:endParaRPr>
          </a:p>
          <a:p>
            <a:pPr marL="12700">
              <a:lnSpc>
                <a:spcPct val="100000"/>
              </a:lnSpc>
              <a:spcBef>
                <a:spcPts val="40"/>
              </a:spcBef>
            </a:pPr>
            <a:r>
              <a:rPr sz="600" b="1" dirty="0">
                <a:latin typeface="Arial"/>
                <a:cs typeface="Arial"/>
              </a:rPr>
              <a:t>.</a:t>
            </a:r>
            <a:endParaRPr sz="600">
              <a:latin typeface="Arial"/>
              <a:cs typeface="Arial"/>
            </a:endParaRPr>
          </a:p>
        </p:txBody>
      </p:sp>
      <p:sp>
        <p:nvSpPr>
          <p:cNvPr id="167" name="object 73">
            <a:extLst>
              <a:ext uri="{FF2B5EF4-FFF2-40B4-BE49-F238E27FC236}">
                <a16:creationId xmlns:a16="http://schemas.microsoft.com/office/drawing/2014/main" id="{E6BEFF86-D8AE-F111-66BB-03CD61C51099}"/>
              </a:ext>
            </a:extLst>
          </p:cNvPr>
          <p:cNvSpPr txBox="1"/>
          <p:nvPr/>
        </p:nvSpPr>
        <p:spPr>
          <a:xfrm>
            <a:off x="4598363" y="1909613"/>
            <a:ext cx="89768" cy="24130"/>
          </a:xfrm>
          <a:prstGeom prst="rect">
            <a:avLst/>
          </a:prstGeom>
        </p:spPr>
        <p:txBody>
          <a:bodyPr vert="vert270" wrap="square" lIns="0" tIns="0" rIns="0" bIns="0" rtlCol="0">
            <a:spAutoFit/>
          </a:bodyPr>
          <a:lstStyle/>
          <a:p>
            <a:pPr>
              <a:lnSpc>
                <a:spcPts val="715"/>
              </a:lnSpc>
            </a:pPr>
            <a:r>
              <a:rPr sz="600" b="1" dirty="0">
                <a:latin typeface="Arial"/>
                <a:cs typeface="Arial"/>
              </a:rPr>
              <a:t>.</a:t>
            </a:r>
            <a:endParaRPr sz="600">
              <a:latin typeface="Arial"/>
              <a:cs typeface="Arial"/>
            </a:endParaRPr>
          </a:p>
        </p:txBody>
      </p:sp>
      <p:sp>
        <p:nvSpPr>
          <p:cNvPr id="168" name="object 74">
            <a:extLst>
              <a:ext uri="{FF2B5EF4-FFF2-40B4-BE49-F238E27FC236}">
                <a16:creationId xmlns:a16="http://schemas.microsoft.com/office/drawing/2014/main" id="{985F5066-E7AC-6776-CB5D-7AC5C267347C}"/>
              </a:ext>
            </a:extLst>
          </p:cNvPr>
          <p:cNvSpPr txBox="1"/>
          <p:nvPr/>
        </p:nvSpPr>
        <p:spPr>
          <a:xfrm>
            <a:off x="3127089" y="1684209"/>
            <a:ext cx="333375" cy="320601"/>
          </a:xfrm>
          <a:prstGeom prst="rect">
            <a:avLst/>
          </a:prstGeom>
        </p:spPr>
        <p:txBody>
          <a:bodyPr vert="horz" wrap="square" lIns="0" tIns="66040" rIns="0" bIns="0" rtlCol="0">
            <a:spAutoFit/>
          </a:bodyPr>
          <a:lstStyle/>
          <a:p>
            <a:pPr marL="29845">
              <a:lnSpc>
                <a:spcPct val="100000"/>
              </a:lnSpc>
              <a:spcBef>
                <a:spcPts val="520"/>
              </a:spcBef>
            </a:pPr>
            <a:r>
              <a:rPr sz="800" dirty="0">
                <a:latin typeface="Arial"/>
                <a:cs typeface="Arial"/>
              </a:rPr>
              <a:t>TPC-0</a:t>
            </a:r>
          </a:p>
          <a:p>
            <a:pPr>
              <a:lnSpc>
                <a:spcPct val="100000"/>
              </a:lnSpc>
              <a:spcBef>
                <a:spcPts val="345"/>
              </a:spcBef>
            </a:pPr>
            <a:r>
              <a:rPr sz="600" dirty="0">
                <a:solidFill>
                  <a:srgbClr val="FFFFFF"/>
                </a:solidFill>
                <a:latin typeface="Arial"/>
                <a:cs typeface="Arial"/>
              </a:rPr>
              <a:t>SM  </a:t>
            </a:r>
            <a:r>
              <a:rPr lang="en-US" sz="600" dirty="0">
                <a:solidFill>
                  <a:srgbClr val="FFFFFF"/>
                </a:solidFill>
                <a:latin typeface="Arial"/>
                <a:cs typeface="Arial"/>
              </a:rPr>
              <a:t>  </a:t>
            </a:r>
            <a:r>
              <a:rPr sz="900" baseline="4629" dirty="0">
                <a:solidFill>
                  <a:srgbClr val="FFFFFF"/>
                </a:solidFill>
                <a:latin typeface="Arial"/>
                <a:cs typeface="Arial"/>
              </a:rPr>
              <a:t>SM</a:t>
            </a:r>
            <a:endParaRPr sz="900" baseline="4629" dirty="0">
              <a:latin typeface="Arial"/>
              <a:cs typeface="Arial"/>
            </a:endParaRPr>
          </a:p>
        </p:txBody>
      </p:sp>
      <p:grpSp>
        <p:nvGrpSpPr>
          <p:cNvPr id="169" name="object 75">
            <a:extLst>
              <a:ext uri="{FF2B5EF4-FFF2-40B4-BE49-F238E27FC236}">
                <a16:creationId xmlns:a16="http://schemas.microsoft.com/office/drawing/2014/main" id="{4B5BC5E0-C34E-39EA-2413-8D8888B2DE16}"/>
              </a:ext>
            </a:extLst>
          </p:cNvPr>
          <p:cNvGrpSpPr/>
          <p:nvPr/>
        </p:nvGrpSpPr>
        <p:grpSpPr>
          <a:xfrm>
            <a:off x="3519691" y="1748380"/>
            <a:ext cx="1417955" cy="356870"/>
            <a:chOff x="3519691" y="1748380"/>
            <a:chExt cx="1417955" cy="356870"/>
          </a:xfrm>
        </p:grpSpPr>
        <p:sp>
          <p:nvSpPr>
            <p:cNvPr id="170" name="object 76">
              <a:extLst>
                <a:ext uri="{FF2B5EF4-FFF2-40B4-BE49-F238E27FC236}">
                  <a16:creationId xmlns:a16="http://schemas.microsoft.com/office/drawing/2014/main" id="{7A809067-ED36-E81F-D2BF-F0DCCE7A10DC}"/>
                </a:ext>
              </a:extLst>
            </p:cNvPr>
            <p:cNvSpPr/>
            <p:nvPr/>
          </p:nvSpPr>
          <p:spPr>
            <a:xfrm>
              <a:off x="3522866" y="1751555"/>
              <a:ext cx="390525" cy="347980"/>
            </a:xfrm>
            <a:custGeom>
              <a:avLst/>
              <a:gdLst/>
              <a:ahLst/>
              <a:cxnLst/>
              <a:rect l="l" t="t" r="r" b="b"/>
              <a:pathLst>
                <a:path w="390525" h="347980">
                  <a:moveTo>
                    <a:pt x="390192" y="0"/>
                  </a:moveTo>
                  <a:lnTo>
                    <a:pt x="0" y="0"/>
                  </a:lnTo>
                  <a:lnTo>
                    <a:pt x="0" y="347535"/>
                  </a:lnTo>
                  <a:lnTo>
                    <a:pt x="390192" y="347535"/>
                  </a:lnTo>
                  <a:lnTo>
                    <a:pt x="390192" y="0"/>
                  </a:lnTo>
                  <a:close/>
                </a:path>
              </a:pathLst>
            </a:custGeom>
            <a:solidFill>
              <a:srgbClr val="FBE3D6"/>
            </a:solidFill>
          </p:spPr>
          <p:txBody>
            <a:bodyPr wrap="square" lIns="0" tIns="0" rIns="0" bIns="0" rtlCol="0"/>
            <a:lstStyle/>
            <a:p>
              <a:endParaRPr/>
            </a:p>
          </p:txBody>
        </p:sp>
        <p:sp>
          <p:nvSpPr>
            <p:cNvPr id="171" name="object 77">
              <a:extLst>
                <a:ext uri="{FF2B5EF4-FFF2-40B4-BE49-F238E27FC236}">
                  <a16:creationId xmlns:a16="http://schemas.microsoft.com/office/drawing/2014/main" id="{DAD7F511-586B-24BC-E949-31FC619067EB}"/>
                </a:ext>
              </a:extLst>
            </p:cNvPr>
            <p:cNvSpPr/>
            <p:nvPr/>
          </p:nvSpPr>
          <p:spPr>
            <a:xfrm>
              <a:off x="3522866" y="1751555"/>
              <a:ext cx="390525" cy="347980"/>
            </a:xfrm>
            <a:custGeom>
              <a:avLst/>
              <a:gdLst/>
              <a:ahLst/>
              <a:cxnLst/>
              <a:rect l="l" t="t" r="r" b="b"/>
              <a:pathLst>
                <a:path w="390525" h="347980">
                  <a:moveTo>
                    <a:pt x="0" y="0"/>
                  </a:moveTo>
                  <a:lnTo>
                    <a:pt x="390192" y="0"/>
                  </a:lnTo>
                  <a:lnTo>
                    <a:pt x="390192" y="347535"/>
                  </a:lnTo>
                  <a:lnTo>
                    <a:pt x="0" y="347535"/>
                  </a:lnTo>
                  <a:lnTo>
                    <a:pt x="0" y="0"/>
                  </a:lnTo>
                  <a:close/>
                </a:path>
              </a:pathLst>
            </a:custGeom>
            <a:ln w="5750">
              <a:solidFill>
                <a:srgbClr val="E97132"/>
              </a:solidFill>
            </a:ln>
          </p:spPr>
          <p:txBody>
            <a:bodyPr wrap="square" lIns="0" tIns="0" rIns="0" bIns="0" rtlCol="0"/>
            <a:lstStyle/>
            <a:p>
              <a:endParaRPr/>
            </a:p>
          </p:txBody>
        </p:sp>
        <p:sp>
          <p:nvSpPr>
            <p:cNvPr id="172" name="object 78">
              <a:extLst>
                <a:ext uri="{FF2B5EF4-FFF2-40B4-BE49-F238E27FC236}">
                  <a16:creationId xmlns:a16="http://schemas.microsoft.com/office/drawing/2014/main" id="{075AF09C-80E6-89C9-435C-6344E898B4E8}"/>
                </a:ext>
              </a:extLst>
            </p:cNvPr>
            <p:cNvSpPr/>
            <p:nvPr/>
          </p:nvSpPr>
          <p:spPr>
            <a:xfrm>
              <a:off x="3732391" y="1885801"/>
              <a:ext cx="148590" cy="147320"/>
            </a:xfrm>
            <a:custGeom>
              <a:avLst/>
              <a:gdLst/>
              <a:ahLst/>
              <a:cxnLst/>
              <a:rect l="l" t="t" r="r" b="b"/>
              <a:pathLst>
                <a:path w="148589" h="147319">
                  <a:moveTo>
                    <a:pt x="148048" y="0"/>
                  </a:moveTo>
                  <a:lnTo>
                    <a:pt x="0" y="0"/>
                  </a:lnTo>
                  <a:lnTo>
                    <a:pt x="0" y="146793"/>
                  </a:lnTo>
                  <a:lnTo>
                    <a:pt x="148048" y="146793"/>
                  </a:lnTo>
                  <a:lnTo>
                    <a:pt x="148048" y="0"/>
                  </a:lnTo>
                  <a:close/>
                </a:path>
              </a:pathLst>
            </a:custGeom>
            <a:solidFill>
              <a:srgbClr val="0070C0"/>
            </a:solidFill>
          </p:spPr>
          <p:txBody>
            <a:bodyPr wrap="square" lIns="0" tIns="0" rIns="0" bIns="0" rtlCol="0"/>
            <a:lstStyle/>
            <a:p>
              <a:endParaRPr/>
            </a:p>
          </p:txBody>
        </p:sp>
        <p:sp>
          <p:nvSpPr>
            <p:cNvPr id="173" name="object 79">
              <a:extLst>
                <a:ext uri="{FF2B5EF4-FFF2-40B4-BE49-F238E27FC236}">
                  <a16:creationId xmlns:a16="http://schemas.microsoft.com/office/drawing/2014/main" id="{11D41EEC-212B-3833-D4EA-6BD563333DAE}"/>
                </a:ext>
              </a:extLst>
            </p:cNvPr>
            <p:cNvSpPr/>
            <p:nvPr/>
          </p:nvSpPr>
          <p:spPr>
            <a:xfrm>
              <a:off x="3732391" y="1885801"/>
              <a:ext cx="148590" cy="147320"/>
            </a:xfrm>
            <a:custGeom>
              <a:avLst/>
              <a:gdLst/>
              <a:ahLst/>
              <a:cxnLst/>
              <a:rect l="l" t="t" r="r" b="b"/>
              <a:pathLst>
                <a:path w="148589" h="147319">
                  <a:moveTo>
                    <a:pt x="0" y="0"/>
                  </a:moveTo>
                  <a:lnTo>
                    <a:pt x="148047" y="0"/>
                  </a:lnTo>
                  <a:lnTo>
                    <a:pt x="148047" y="146793"/>
                  </a:lnTo>
                  <a:lnTo>
                    <a:pt x="0" y="146793"/>
                  </a:lnTo>
                  <a:lnTo>
                    <a:pt x="0" y="0"/>
                  </a:lnTo>
                  <a:close/>
                </a:path>
              </a:pathLst>
            </a:custGeom>
            <a:ln w="8625">
              <a:solidFill>
                <a:srgbClr val="042433"/>
              </a:solidFill>
            </a:ln>
          </p:spPr>
          <p:txBody>
            <a:bodyPr wrap="square" lIns="0" tIns="0" rIns="0" bIns="0" rtlCol="0"/>
            <a:lstStyle/>
            <a:p>
              <a:endParaRPr/>
            </a:p>
          </p:txBody>
        </p:sp>
        <p:sp>
          <p:nvSpPr>
            <p:cNvPr id="174" name="object 80">
              <a:extLst>
                <a:ext uri="{FF2B5EF4-FFF2-40B4-BE49-F238E27FC236}">
                  <a16:creationId xmlns:a16="http://schemas.microsoft.com/office/drawing/2014/main" id="{5C4F881D-1447-A741-2454-3E0C07B57DB0}"/>
                </a:ext>
              </a:extLst>
            </p:cNvPr>
            <p:cNvSpPr/>
            <p:nvPr/>
          </p:nvSpPr>
          <p:spPr>
            <a:xfrm>
              <a:off x="3535412" y="1885801"/>
              <a:ext cx="148590" cy="147320"/>
            </a:xfrm>
            <a:custGeom>
              <a:avLst/>
              <a:gdLst/>
              <a:ahLst/>
              <a:cxnLst/>
              <a:rect l="l" t="t" r="r" b="b"/>
              <a:pathLst>
                <a:path w="148589" h="147319">
                  <a:moveTo>
                    <a:pt x="148047" y="0"/>
                  </a:moveTo>
                  <a:lnTo>
                    <a:pt x="0" y="0"/>
                  </a:lnTo>
                  <a:lnTo>
                    <a:pt x="0" y="146793"/>
                  </a:lnTo>
                  <a:lnTo>
                    <a:pt x="148047" y="146793"/>
                  </a:lnTo>
                  <a:lnTo>
                    <a:pt x="148047" y="0"/>
                  </a:lnTo>
                  <a:close/>
                </a:path>
              </a:pathLst>
            </a:custGeom>
            <a:solidFill>
              <a:srgbClr val="0070C0"/>
            </a:solidFill>
          </p:spPr>
          <p:txBody>
            <a:bodyPr wrap="square" lIns="0" tIns="0" rIns="0" bIns="0" rtlCol="0"/>
            <a:lstStyle/>
            <a:p>
              <a:endParaRPr/>
            </a:p>
          </p:txBody>
        </p:sp>
        <p:sp>
          <p:nvSpPr>
            <p:cNvPr id="175" name="object 81">
              <a:extLst>
                <a:ext uri="{FF2B5EF4-FFF2-40B4-BE49-F238E27FC236}">
                  <a16:creationId xmlns:a16="http://schemas.microsoft.com/office/drawing/2014/main" id="{49F11F1F-2E7D-DA95-4763-514CE8F15054}"/>
                </a:ext>
              </a:extLst>
            </p:cNvPr>
            <p:cNvSpPr/>
            <p:nvPr/>
          </p:nvSpPr>
          <p:spPr>
            <a:xfrm>
              <a:off x="3535413" y="1885801"/>
              <a:ext cx="148590" cy="147320"/>
            </a:xfrm>
            <a:custGeom>
              <a:avLst/>
              <a:gdLst/>
              <a:ahLst/>
              <a:cxnLst/>
              <a:rect l="l" t="t" r="r" b="b"/>
              <a:pathLst>
                <a:path w="148589" h="147319">
                  <a:moveTo>
                    <a:pt x="0" y="0"/>
                  </a:moveTo>
                  <a:lnTo>
                    <a:pt x="148047" y="0"/>
                  </a:lnTo>
                  <a:lnTo>
                    <a:pt x="148047" y="146793"/>
                  </a:lnTo>
                  <a:lnTo>
                    <a:pt x="0" y="146793"/>
                  </a:lnTo>
                  <a:lnTo>
                    <a:pt x="0" y="0"/>
                  </a:lnTo>
                  <a:close/>
                </a:path>
              </a:pathLst>
            </a:custGeom>
            <a:ln w="8625">
              <a:solidFill>
                <a:srgbClr val="042433"/>
              </a:solidFill>
            </a:ln>
          </p:spPr>
          <p:txBody>
            <a:bodyPr wrap="square" lIns="0" tIns="0" rIns="0" bIns="0" rtlCol="0"/>
            <a:lstStyle/>
            <a:p>
              <a:endParaRPr/>
            </a:p>
          </p:txBody>
        </p:sp>
        <p:sp>
          <p:nvSpPr>
            <p:cNvPr id="176" name="object 82">
              <a:extLst>
                <a:ext uri="{FF2B5EF4-FFF2-40B4-BE49-F238E27FC236}">
                  <a16:creationId xmlns:a16="http://schemas.microsoft.com/office/drawing/2014/main" id="{E998C28F-5973-3371-8BED-EB44DB580281}"/>
                </a:ext>
              </a:extLst>
            </p:cNvPr>
            <p:cNvSpPr/>
            <p:nvPr/>
          </p:nvSpPr>
          <p:spPr>
            <a:xfrm>
              <a:off x="4542888" y="1752809"/>
              <a:ext cx="391795" cy="349250"/>
            </a:xfrm>
            <a:custGeom>
              <a:avLst/>
              <a:gdLst/>
              <a:ahLst/>
              <a:cxnLst/>
              <a:rect l="l" t="t" r="r" b="b"/>
              <a:pathLst>
                <a:path w="391795" h="349250">
                  <a:moveTo>
                    <a:pt x="391447" y="0"/>
                  </a:moveTo>
                  <a:lnTo>
                    <a:pt x="0" y="0"/>
                  </a:lnTo>
                  <a:lnTo>
                    <a:pt x="0" y="348790"/>
                  </a:lnTo>
                  <a:lnTo>
                    <a:pt x="391447" y="348790"/>
                  </a:lnTo>
                  <a:lnTo>
                    <a:pt x="391447" y="0"/>
                  </a:lnTo>
                  <a:close/>
                </a:path>
              </a:pathLst>
            </a:custGeom>
            <a:solidFill>
              <a:srgbClr val="FBE3D6"/>
            </a:solidFill>
          </p:spPr>
          <p:txBody>
            <a:bodyPr wrap="square" lIns="0" tIns="0" rIns="0" bIns="0" rtlCol="0"/>
            <a:lstStyle/>
            <a:p>
              <a:endParaRPr/>
            </a:p>
          </p:txBody>
        </p:sp>
        <p:sp>
          <p:nvSpPr>
            <p:cNvPr id="177" name="object 83">
              <a:extLst>
                <a:ext uri="{FF2B5EF4-FFF2-40B4-BE49-F238E27FC236}">
                  <a16:creationId xmlns:a16="http://schemas.microsoft.com/office/drawing/2014/main" id="{DD9A65D0-48DD-16F5-E31C-CCAE749CF514}"/>
                </a:ext>
              </a:extLst>
            </p:cNvPr>
            <p:cNvSpPr/>
            <p:nvPr/>
          </p:nvSpPr>
          <p:spPr>
            <a:xfrm>
              <a:off x="4542888" y="1752809"/>
              <a:ext cx="391795" cy="349250"/>
            </a:xfrm>
            <a:custGeom>
              <a:avLst/>
              <a:gdLst/>
              <a:ahLst/>
              <a:cxnLst/>
              <a:rect l="l" t="t" r="r" b="b"/>
              <a:pathLst>
                <a:path w="391795" h="349250">
                  <a:moveTo>
                    <a:pt x="0" y="0"/>
                  </a:moveTo>
                  <a:lnTo>
                    <a:pt x="391447" y="0"/>
                  </a:lnTo>
                  <a:lnTo>
                    <a:pt x="391447" y="348790"/>
                  </a:lnTo>
                  <a:lnTo>
                    <a:pt x="0" y="348790"/>
                  </a:lnTo>
                  <a:lnTo>
                    <a:pt x="0" y="0"/>
                  </a:lnTo>
                  <a:close/>
                </a:path>
              </a:pathLst>
            </a:custGeom>
            <a:ln w="5750">
              <a:solidFill>
                <a:srgbClr val="E97132"/>
              </a:solidFill>
            </a:ln>
          </p:spPr>
          <p:txBody>
            <a:bodyPr wrap="square" lIns="0" tIns="0" rIns="0" bIns="0" rtlCol="0"/>
            <a:lstStyle/>
            <a:p>
              <a:endParaRPr/>
            </a:p>
          </p:txBody>
        </p:sp>
        <p:sp>
          <p:nvSpPr>
            <p:cNvPr id="178" name="object 84">
              <a:extLst>
                <a:ext uri="{FF2B5EF4-FFF2-40B4-BE49-F238E27FC236}">
                  <a16:creationId xmlns:a16="http://schemas.microsoft.com/office/drawing/2014/main" id="{5E680FA1-25C0-17AB-00CF-C510DB8F0597}"/>
                </a:ext>
              </a:extLst>
            </p:cNvPr>
            <p:cNvSpPr/>
            <p:nvPr/>
          </p:nvSpPr>
          <p:spPr>
            <a:xfrm>
              <a:off x="4752413" y="1887056"/>
              <a:ext cx="148590" cy="148590"/>
            </a:xfrm>
            <a:custGeom>
              <a:avLst/>
              <a:gdLst/>
              <a:ahLst/>
              <a:cxnLst/>
              <a:rect l="l" t="t" r="r" b="b"/>
              <a:pathLst>
                <a:path w="148589" h="148589">
                  <a:moveTo>
                    <a:pt x="148047" y="0"/>
                  </a:moveTo>
                  <a:lnTo>
                    <a:pt x="0" y="0"/>
                  </a:lnTo>
                  <a:lnTo>
                    <a:pt x="0" y="148047"/>
                  </a:lnTo>
                  <a:lnTo>
                    <a:pt x="148047" y="148047"/>
                  </a:lnTo>
                  <a:lnTo>
                    <a:pt x="148047" y="0"/>
                  </a:lnTo>
                  <a:close/>
                </a:path>
              </a:pathLst>
            </a:custGeom>
            <a:solidFill>
              <a:srgbClr val="0070C0"/>
            </a:solidFill>
          </p:spPr>
          <p:txBody>
            <a:bodyPr wrap="square" lIns="0" tIns="0" rIns="0" bIns="0" rtlCol="0"/>
            <a:lstStyle/>
            <a:p>
              <a:endParaRPr/>
            </a:p>
          </p:txBody>
        </p:sp>
        <p:sp>
          <p:nvSpPr>
            <p:cNvPr id="179" name="object 85">
              <a:extLst>
                <a:ext uri="{FF2B5EF4-FFF2-40B4-BE49-F238E27FC236}">
                  <a16:creationId xmlns:a16="http://schemas.microsoft.com/office/drawing/2014/main" id="{809CFEF1-5E58-4BB6-6A86-5BC28D154F9F}"/>
                </a:ext>
              </a:extLst>
            </p:cNvPr>
            <p:cNvSpPr/>
            <p:nvPr/>
          </p:nvSpPr>
          <p:spPr>
            <a:xfrm>
              <a:off x="4752413" y="1887056"/>
              <a:ext cx="148590" cy="148590"/>
            </a:xfrm>
            <a:custGeom>
              <a:avLst/>
              <a:gdLst/>
              <a:ahLst/>
              <a:cxnLst/>
              <a:rect l="l" t="t" r="r" b="b"/>
              <a:pathLst>
                <a:path w="148589" h="148589">
                  <a:moveTo>
                    <a:pt x="0" y="0"/>
                  </a:moveTo>
                  <a:lnTo>
                    <a:pt x="148047" y="0"/>
                  </a:lnTo>
                  <a:lnTo>
                    <a:pt x="148047" y="148047"/>
                  </a:lnTo>
                  <a:lnTo>
                    <a:pt x="0" y="148047"/>
                  </a:lnTo>
                  <a:lnTo>
                    <a:pt x="0" y="0"/>
                  </a:lnTo>
                  <a:close/>
                </a:path>
              </a:pathLst>
            </a:custGeom>
            <a:ln w="8625">
              <a:solidFill>
                <a:srgbClr val="042433"/>
              </a:solidFill>
            </a:ln>
          </p:spPr>
          <p:txBody>
            <a:bodyPr wrap="square" lIns="0" tIns="0" rIns="0" bIns="0" rtlCol="0"/>
            <a:lstStyle/>
            <a:p>
              <a:endParaRPr/>
            </a:p>
          </p:txBody>
        </p:sp>
      </p:grpSp>
      <p:sp>
        <p:nvSpPr>
          <p:cNvPr id="180" name="object 86">
            <a:extLst>
              <a:ext uri="{FF2B5EF4-FFF2-40B4-BE49-F238E27FC236}">
                <a16:creationId xmlns:a16="http://schemas.microsoft.com/office/drawing/2014/main" id="{D2FA321C-4124-81D2-A542-6E11E9C2F520}"/>
              </a:ext>
            </a:extLst>
          </p:cNvPr>
          <p:cNvSpPr txBox="1"/>
          <p:nvPr/>
        </p:nvSpPr>
        <p:spPr>
          <a:xfrm>
            <a:off x="3745388" y="700222"/>
            <a:ext cx="681355" cy="151965"/>
          </a:xfrm>
          <a:prstGeom prst="rect">
            <a:avLst/>
          </a:prstGeom>
        </p:spPr>
        <p:txBody>
          <a:bodyPr vert="horz" wrap="square" lIns="0" tIns="13335" rIns="0" bIns="0" rtlCol="0">
            <a:spAutoFit/>
          </a:bodyPr>
          <a:lstStyle/>
          <a:p>
            <a:pPr marL="12700">
              <a:lnSpc>
                <a:spcPct val="100000"/>
              </a:lnSpc>
              <a:spcBef>
                <a:spcPts val="105"/>
              </a:spcBef>
            </a:pPr>
            <a:r>
              <a:rPr sz="900" b="1" dirty="0">
                <a:latin typeface="Arial"/>
                <a:cs typeface="Arial"/>
              </a:rPr>
              <a:t>SEEB-GPU</a:t>
            </a:r>
            <a:endParaRPr sz="900" dirty="0">
              <a:latin typeface="Arial"/>
              <a:cs typeface="Arial"/>
            </a:endParaRPr>
          </a:p>
        </p:txBody>
      </p:sp>
      <p:grpSp>
        <p:nvGrpSpPr>
          <p:cNvPr id="181" name="object 87">
            <a:extLst>
              <a:ext uri="{FF2B5EF4-FFF2-40B4-BE49-F238E27FC236}">
                <a16:creationId xmlns:a16="http://schemas.microsoft.com/office/drawing/2014/main" id="{9332FD85-6C82-2D64-A995-680E8D1098F9}"/>
              </a:ext>
            </a:extLst>
          </p:cNvPr>
          <p:cNvGrpSpPr/>
          <p:nvPr/>
        </p:nvGrpSpPr>
        <p:grpSpPr>
          <a:xfrm>
            <a:off x="3934977" y="1748380"/>
            <a:ext cx="398145" cy="354330"/>
            <a:chOff x="3934977" y="1748380"/>
            <a:chExt cx="398145" cy="354330"/>
          </a:xfrm>
        </p:grpSpPr>
        <p:sp>
          <p:nvSpPr>
            <p:cNvPr id="182" name="object 88">
              <a:extLst>
                <a:ext uri="{FF2B5EF4-FFF2-40B4-BE49-F238E27FC236}">
                  <a16:creationId xmlns:a16="http://schemas.microsoft.com/office/drawing/2014/main" id="{C39124E9-326D-8B9D-7701-9811551C7B61}"/>
                </a:ext>
              </a:extLst>
            </p:cNvPr>
            <p:cNvSpPr/>
            <p:nvPr/>
          </p:nvSpPr>
          <p:spPr>
            <a:xfrm>
              <a:off x="3938152" y="1751555"/>
              <a:ext cx="391795" cy="347980"/>
            </a:xfrm>
            <a:custGeom>
              <a:avLst/>
              <a:gdLst/>
              <a:ahLst/>
              <a:cxnLst/>
              <a:rect l="l" t="t" r="r" b="b"/>
              <a:pathLst>
                <a:path w="391795" h="347980">
                  <a:moveTo>
                    <a:pt x="391447" y="0"/>
                  </a:moveTo>
                  <a:lnTo>
                    <a:pt x="0" y="0"/>
                  </a:lnTo>
                  <a:lnTo>
                    <a:pt x="0" y="347535"/>
                  </a:lnTo>
                  <a:lnTo>
                    <a:pt x="391447" y="347535"/>
                  </a:lnTo>
                  <a:lnTo>
                    <a:pt x="391447" y="0"/>
                  </a:lnTo>
                  <a:close/>
                </a:path>
              </a:pathLst>
            </a:custGeom>
            <a:solidFill>
              <a:srgbClr val="FBE3D6"/>
            </a:solidFill>
          </p:spPr>
          <p:txBody>
            <a:bodyPr wrap="square" lIns="0" tIns="0" rIns="0" bIns="0" rtlCol="0"/>
            <a:lstStyle/>
            <a:p>
              <a:endParaRPr/>
            </a:p>
          </p:txBody>
        </p:sp>
        <p:sp>
          <p:nvSpPr>
            <p:cNvPr id="183" name="object 89">
              <a:extLst>
                <a:ext uri="{FF2B5EF4-FFF2-40B4-BE49-F238E27FC236}">
                  <a16:creationId xmlns:a16="http://schemas.microsoft.com/office/drawing/2014/main" id="{6DC6DC15-153E-CD33-B62F-7251A6317FC9}"/>
                </a:ext>
              </a:extLst>
            </p:cNvPr>
            <p:cNvSpPr/>
            <p:nvPr/>
          </p:nvSpPr>
          <p:spPr>
            <a:xfrm>
              <a:off x="3938152" y="1751555"/>
              <a:ext cx="391795" cy="347980"/>
            </a:xfrm>
            <a:custGeom>
              <a:avLst/>
              <a:gdLst/>
              <a:ahLst/>
              <a:cxnLst/>
              <a:rect l="l" t="t" r="r" b="b"/>
              <a:pathLst>
                <a:path w="391795" h="347980">
                  <a:moveTo>
                    <a:pt x="0" y="0"/>
                  </a:moveTo>
                  <a:lnTo>
                    <a:pt x="391447" y="0"/>
                  </a:lnTo>
                  <a:lnTo>
                    <a:pt x="391447" y="347535"/>
                  </a:lnTo>
                  <a:lnTo>
                    <a:pt x="0" y="347535"/>
                  </a:lnTo>
                  <a:lnTo>
                    <a:pt x="0" y="0"/>
                  </a:lnTo>
                  <a:close/>
                </a:path>
              </a:pathLst>
            </a:custGeom>
            <a:ln w="5750">
              <a:solidFill>
                <a:srgbClr val="E97132"/>
              </a:solidFill>
            </a:ln>
          </p:spPr>
          <p:txBody>
            <a:bodyPr wrap="square" lIns="0" tIns="0" rIns="0" bIns="0" rtlCol="0"/>
            <a:lstStyle/>
            <a:p>
              <a:endParaRPr/>
            </a:p>
          </p:txBody>
        </p:sp>
        <p:sp>
          <p:nvSpPr>
            <p:cNvPr id="184" name="object 90">
              <a:extLst>
                <a:ext uri="{FF2B5EF4-FFF2-40B4-BE49-F238E27FC236}">
                  <a16:creationId xmlns:a16="http://schemas.microsoft.com/office/drawing/2014/main" id="{B3965CFD-16C1-DA0A-E7DE-D633FFEACC55}"/>
                </a:ext>
              </a:extLst>
            </p:cNvPr>
            <p:cNvSpPr/>
            <p:nvPr/>
          </p:nvSpPr>
          <p:spPr>
            <a:xfrm>
              <a:off x="4147677" y="1885801"/>
              <a:ext cx="148590" cy="147320"/>
            </a:xfrm>
            <a:custGeom>
              <a:avLst/>
              <a:gdLst/>
              <a:ahLst/>
              <a:cxnLst/>
              <a:rect l="l" t="t" r="r" b="b"/>
              <a:pathLst>
                <a:path w="148589" h="147319">
                  <a:moveTo>
                    <a:pt x="148047" y="0"/>
                  </a:moveTo>
                  <a:lnTo>
                    <a:pt x="0" y="0"/>
                  </a:lnTo>
                  <a:lnTo>
                    <a:pt x="0" y="146793"/>
                  </a:lnTo>
                  <a:lnTo>
                    <a:pt x="148047" y="146793"/>
                  </a:lnTo>
                  <a:lnTo>
                    <a:pt x="148047" y="0"/>
                  </a:lnTo>
                  <a:close/>
                </a:path>
              </a:pathLst>
            </a:custGeom>
            <a:solidFill>
              <a:srgbClr val="0070C0"/>
            </a:solidFill>
          </p:spPr>
          <p:txBody>
            <a:bodyPr wrap="square" lIns="0" tIns="0" rIns="0" bIns="0" rtlCol="0"/>
            <a:lstStyle/>
            <a:p>
              <a:endParaRPr/>
            </a:p>
          </p:txBody>
        </p:sp>
        <p:sp>
          <p:nvSpPr>
            <p:cNvPr id="185" name="object 91">
              <a:extLst>
                <a:ext uri="{FF2B5EF4-FFF2-40B4-BE49-F238E27FC236}">
                  <a16:creationId xmlns:a16="http://schemas.microsoft.com/office/drawing/2014/main" id="{5F437194-CB28-0626-B4ED-F063CF3A8A66}"/>
                </a:ext>
              </a:extLst>
            </p:cNvPr>
            <p:cNvSpPr/>
            <p:nvPr/>
          </p:nvSpPr>
          <p:spPr>
            <a:xfrm>
              <a:off x="4147677" y="1885801"/>
              <a:ext cx="148590" cy="147320"/>
            </a:xfrm>
            <a:custGeom>
              <a:avLst/>
              <a:gdLst/>
              <a:ahLst/>
              <a:cxnLst/>
              <a:rect l="l" t="t" r="r" b="b"/>
              <a:pathLst>
                <a:path w="148589" h="147319">
                  <a:moveTo>
                    <a:pt x="0" y="0"/>
                  </a:moveTo>
                  <a:lnTo>
                    <a:pt x="148047" y="0"/>
                  </a:lnTo>
                  <a:lnTo>
                    <a:pt x="148047" y="146793"/>
                  </a:lnTo>
                  <a:lnTo>
                    <a:pt x="0" y="146793"/>
                  </a:lnTo>
                  <a:lnTo>
                    <a:pt x="0" y="0"/>
                  </a:lnTo>
                  <a:close/>
                </a:path>
              </a:pathLst>
            </a:custGeom>
            <a:ln w="8625">
              <a:solidFill>
                <a:srgbClr val="042433"/>
              </a:solidFill>
            </a:ln>
          </p:spPr>
          <p:txBody>
            <a:bodyPr wrap="square" lIns="0" tIns="0" rIns="0" bIns="0" rtlCol="0"/>
            <a:lstStyle/>
            <a:p>
              <a:endParaRPr/>
            </a:p>
          </p:txBody>
        </p:sp>
        <p:sp>
          <p:nvSpPr>
            <p:cNvPr id="186" name="object 92">
              <a:extLst>
                <a:ext uri="{FF2B5EF4-FFF2-40B4-BE49-F238E27FC236}">
                  <a16:creationId xmlns:a16="http://schemas.microsoft.com/office/drawing/2014/main" id="{565CCDAC-A89C-6D7B-B006-86F7670DBFB2}"/>
                </a:ext>
              </a:extLst>
            </p:cNvPr>
            <p:cNvSpPr/>
            <p:nvPr/>
          </p:nvSpPr>
          <p:spPr>
            <a:xfrm>
              <a:off x="3950698" y="1885801"/>
              <a:ext cx="149860" cy="147320"/>
            </a:xfrm>
            <a:custGeom>
              <a:avLst/>
              <a:gdLst/>
              <a:ahLst/>
              <a:cxnLst/>
              <a:rect l="l" t="t" r="r" b="b"/>
              <a:pathLst>
                <a:path w="149860" h="147319">
                  <a:moveTo>
                    <a:pt x="149302" y="0"/>
                  </a:moveTo>
                  <a:lnTo>
                    <a:pt x="0" y="0"/>
                  </a:lnTo>
                  <a:lnTo>
                    <a:pt x="0" y="146793"/>
                  </a:lnTo>
                  <a:lnTo>
                    <a:pt x="149302" y="146793"/>
                  </a:lnTo>
                  <a:lnTo>
                    <a:pt x="149302" y="0"/>
                  </a:lnTo>
                  <a:close/>
                </a:path>
              </a:pathLst>
            </a:custGeom>
            <a:solidFill>
              <a:srgbClr val="0070C0"/>
            </a:solidFill>
          </p:spPr>
          <p:txBody>
            <a:bodyPr wrap="square" lIns="0" tIns="0" rIns="0" bIns="0" rtlCol="0"/>
            <a:lstStyle/>
            <a:p>
              <a:endParaRPr/>
            </a:p>
          </p:txBody>
        </p:sp>
        <p:sp>
          <p:nvSpPr>
            <p:cNvPr id="187" name="object 93">
              <a:extLst>
                <a:ext uri="{FF2B5EF4-FFF2-40B4-BE49-F238E27FC236}">
                  <a16:creationId xmlns:a16="http://schemas.microsoft.com/office/drawing/2014/main" id="{B6311C6E-7F77-D649-9F26-ACF443297CA2}"/>
                </a:ext>
              </a:extLst>
            </p:cNvPr>
            <p:cNvSpPr/>
            <p:nvPr/>
          </p:nvSpPr>
          <p:spPr>
            <a:xfrm>
              <a:off x="3950698" y="1885801"/>
              <a:ext cx="149860" cy="147320"/>
            </a:xfrm>
            <a:custGeom>
              <a:avLst/>
              <a:gdLst/>
              <a:ahLst/>
              <a:cxnLst/>
              <a:rect l="l" t="t" r="r" b="b"/>
              <a:pathLst>
                <a:path w="149860" h="147319">
                  <a:moveTo>
                    <a:pt x="0" y="0"/>
                  </a:moveTo>
                  <a:lnTo>
                    <a:pt x="149302" y="0"/>
                  </a:lnTo>
                  <a:lnTo>
                    <a:pt x="149302" y="146793"/>
                  </a:lnTo>
                  <a:lnTo>
                    <a:pt x="0" y="146793"/>
                  </a:lnTo>
                  <a:lnTo>
                    <a:pt x="0" y="0"/>
                  </a:lnTo>
                  <a:close/>
                </a:path>
              </a:pathLst>
            </a:custGeom>
            <a:ln w="8625">
              <a:solidFill>
                <a:srgbClr val="042433"/>
              </a:solidFill>
            </a:ln>
          </p:spPr>
          <p:txBody>
            <a:bodyPr wrap="square" lIns="0" tIns="0" rIns="0" bIns="0" rtlCol="0"/>
            <a:lstStyle/>
            <a:p>
              <a:endParaRPr/>
            </a:p>
          </p:txBody>
        </p:sp>
      </p:grpSp>
      <p:sp>
        <p:nvSpPr>
          <p:cNvPr id="188" name="object 94">
            <a:extLst>
              <a:ext uri="{FF2B5EF4-FFF2-40B4-BE49-F238E27FC236}">
                <a16:creationId xmlns:a16="http://schemas.microsoft.com/office/drawing/2014/main" id="{C22D458F-04A7-C01C-C067-EA58B4744116}"/>
              </a:ext>
            </a:extLst>
          </p:cNvPr>
          <p:cNvSpPr txBox="1"/>
          <p:nvPr/>
        </p:nvSpPr>
        <p:spPr>
          <a:xfrm>
            <a:off x="3522866" y="1751555"/>
            <a:ext cx="807085" cy="259045"/>
          </a:xfrm>
          <a:prstGeom prst="rect">
            <a:avLst/>
          </a:prstGeom>
        </p:spPr>
        <p:txBody>
          <a:bodyPr vert="horz" wrap="square" lIns="0" tIns="0" rIns="0" bIns="0" rtlCol="0">
            <a:spAutoFit/>
          </a:bodyPr>
          <a:lstStyle/>
          <a:p>
            <a:pPr marL="55880">
              <a:lnSpc>
                <a:spcPts val="950"/>
              </a:lnSpc>
              <a:tabLst>
                <a:tab pos="471805" algn="l"/>
              </a:tabLst>
            </a:pPr>
            <a:r>
              <a:rPr sz="800" dirty="0">
                <a:latin typeface="Arial"/>
                <a:cs typeface="Arial"/>
              </a:rPr>
              <a:t>TPC-1	TPC-2</a:t>
            </a:r>
          </a:p>
          <a:p>
            <a:pPr marL="26034">
              <a:lnSpc>
                <a:spcPct val="100000"/>
              </a:lnSpc>
              <a:spcBef>
                <a:spcPts val="345"/>
              </a:spcBef>
            </a:pPr>
            <a:r>
              <a:rPr sz="600" dirty="0">
                <a:solidFill>
                  <a:srgbClr val="FFFFFF"/>
                </a:solidFill>
                <a:latin typeface="Arial"/>
                <a:cs typeface="Arial"/>
              </a:rPr>
              <a:t>SM  </a:t>
            </a:r>
            <a:r>
              <a:rPr lang="en-US" sz="600" dirty="0">
                <a:solidFill>
                  <a:srgbClr val="FFFFFF"/>
                </a:solidFill>
                <a:latin typeface="Arial"/>
                <a:cs typeface="Arial"/>
              </a:rPr>
              <a:t>  </a:t>
            </a:r>
            <a:r>
              <a:rPr sz="900" baseline="4629" dirty="0">
                <a:solidFill>
                  <a:srgbClr val="FFFFFF"/>
                </a:solidFill>
                <a:latin typeface="Arial"/>
                <a:cs typeface="Arial"/>
              </a:rPr>
              <a:t>SM  </a:t>
            </a:r>
            <a:r>
              <a:rPr lang="en-US" sz="900" baseline="4629" dirty="0">
                <a:solidFill>
                  <a:srgbClr val="FFFFFF"/>
                </a:solidFill>
                <a:latin typeface="Arial"/>
                <a:cs typeface="Arial"/>
              </a:rPr>
              <a:t>   </a:t>
            </a:r>
            <a:r>
              <a:rPr sz="600" dirty="0">
                <a:solidFill>
                  <a:srgbClr val="FFFFFF"/>
                </a:solidFill>
                <a:latin typeface="Arial"/>
                <a:cs typeface="Arial"/>
              </a:rPr>
              <a:t>SM</a:t>
            </a:r>
            <a:r>
              <a:rPr lang="en-US" sz="600" dirty="0">
                <a:solidFill>
                  <a:srgbClr val="FFFFFF"/>
                </a:solidFill>
                <a:latin typeface="Arial"/>
                <a:cs typeface="Arial"/>
              </a:rPr>
              <a:t>  </a:t>
            </a:r>
            <a:r>
              <a:rPr sz="600" dirty="0">
                <a:solidFill>
                  <a:srgbClr val="FFFFFF"/>
                </a:solidFill>
                <a:latin typeface="Arial"/>
                <a:cs typeface="Arial"/>
              </a:rPr>
              <a:t>  </a:t>
            </a:r>
            <a:r>
              <a:rPr sz="900" baseline="4629" dirty="0">
                <a:solidFill>
                  <a:srgbClr val="FFFFFF"/>
                </a:solidFill>
                <a:latin typeface="Arial"/>
                <a:cs typeface="Arial"/>
              </a:rPr>
              <a:t>SM</a:t>
            </a:r>
            <a:endParaRPr sz="900" baseline="4629" dirty="0">
              <a:latin typeface="Arial"/>
              <a:cs typeface="Arial"/>
            </a:endParaRPr>
          </a:p>
        </p:txBody>
      </p:sp>
      <p:grpSp>
        <p:nvGrpSpPr>
          <p:cNvPr id="189" name="object 95">
            <a:extLst>
              <a:ext uri="{FF2B5EF4-FFF2-40B4-BE49-F238E27FC236}">
                <a16:creationId xmlns:a16="http://schemas.microsoft.com/office/drawing/2014/main" id="{4D7F2711-EBA6-EADE-716C-9DDDDF0FBB67}"/>
              </a:ext>
            </a:extLst>
          </p:cNvPr>
          <p:cNvGrpSpPr/>
          <p:nvPr/>
        </p:nvGrpSpPr>
        <p:grpSpPr>
          <a:xfrm>
            <a:off x="4564791" y="1883865"/>
            <a:ext cx="158750" cy="157480"/>
            <a:chOff x="4564791" y="1883865"/>
            <a:chExt cx="158750" cy="157480"/>
          </a:xfrm>
        </p:grpSpPr>
        <p:sp>
          <p:nvSpPr>
            <p:cNvPr id="190" name="object 96">
              <a:extLst>
                <a:ext uri="{FF2B5EF4-FFF2-40B4-BE49-F238E27FC236}">
                  <a16:creationId xmlns:a16="http://schemas.microsoft.com/office/drawing/2014/main" id="{665F089C-84DD-3F23-09AB-F8EEB51E0814}"/>
                </a:ext>
              </a:extLst>
            </p:cNvPr>
            <p:cNvSpPr/>
            <p:nvPr/>
          </p:nvSpPr>
          <p:spPr>
            <a:xfrm>
              <a:off x="4569236" y="1888310"/>
              <a:ext cx="149860" cy="148590"/>
            </a:xfrm>
            <a:custGeom>
              <a:avLst/>
              <a:gdLst/>
              <a:ahLst/>
              <a:cxnLst/>
              <a:rect l="l" t="t" r="r" b="b"/>
              <a:pathLst>
                <a:path w="149860" h="148589">
                  <a:moveTo>
                    <a:pt x="149301" y="0"/>
                  </a:moveTo>
                  <a:lnTo>
                    <a:pt x="0" y="0"/>
                  </a:lnTo>
                  <a:lnTo>
                    <a:pt x="0" y="148047"/>
                  </a:lnTo>
                  <a:lnTo>
                    <a:pt x="149301" y="148047"/>
                  </a:lnTo>
                  <a:lnTo>
                    <a:pt x="149301" y="0"/>
                  </a:lnTo>
                  <a:close/>
                </a:path>
              </a:pathLst>
            </a:custGeom>
            <a:solidFill>
              <a:srgbClr val="0070C0"/>
            </a:solidFill>
          </p:spPr>
          <p:txBody>
            <a:bodyPr wrap="square" lIns="0" tIns="0" rIns="0" bIns="0" rtlCol="0"/>
            <a:lstStyle/>
            <a:p>
              <a:endParaRPr/>
            </a:p>
          </p:txBody>
        </p:sp>
        <p:sp>
          <p:nvSpPr>
            <p:cNvPr id="191" name="object 97">
              <a:extLst>
                <a:ext uri="{FF2B5EF4-FFF2-40B4-BE49-F238E27FC236}">
                  <a16:creationId xmlns:a16="http://schemas.microsoft.com/office/drawing/2014/main" id="{77B813A5-8FB6-F142-5F36-49068CBC43F6}"/>
                </a:ext>
              </a:extLst>
            </p:cNvPr>
            <p:cNvSpPr/>
            <p:nvPr/>
          </p:nvSpPr>
          <p:spPr>
            <a:xfrm>
              <a:off x="4569236" y="1888310"/>
              <a:ext cx="149860" cy="148590"/>
            </a:xfrm>
            <a:custGeom>
              <a:avLst/>
              <a:gdLst/>
              <a:ahLst/>
              <a:cxnLst/>
              <a:rect l="l" t="t" r="r" b="b"/>
              <a:pathLst>
                <a:path w="149860" h="148589">
                  <a:moveTo>
                    <a:pt x="0" y="0"/>
                  </a:moveTo>
                  <a:lnTo>
                    <a:pt x="149302" y="0"/>
                  </a:lnTo>
                  <a:lnTo>
                    <a:pt x="149302" y="148047"/>
                  </a:lnTo>
                  <a:lnTo>
                    <a:pt x="0" y="148047"/>
                  </a:lnTo>
                  <a:lnTo>
                    <a:pt x="0" y="0"/>
                  </a:lnTo>
                  <a:close/>
                </a:path>
              </a:pathLst>
            </a:custGeom>
            <a:ln w="8625">
              <a:solidFill>
                <a:srgbClr val="042433"/>
              </a:solidFill>
            </a:ln>
          </p:spPr>
          <p:txBody>
            <a:bodyPr wrap="square" lIns="0" tIns="0" rIns="0" bIns="0" rtlCol="0"/>
            <a:lstStyle/>
            <a:p>
              <a:endParaRPr/>
            </a:p>
          </p:txBody>
        </p:sp>
      </p:grpSp>
      <p:sp>
        <p:nvSpPr>
          <p:cNvPr id="192" name="object 98">
            <a:extLst>
              <a:ext uri="{FF2B5EF4-FFF2-40B4-BE49-F238E27FC236}">
                <a16:creationId xmlns:a16="http://schemas.microsoft.com/office/drawing/2014/main" id="{FA6B1052-8286-A42F-FD57-9EADC85B444A}"/>
              </a:ext>
            </a:extLst>
          </p:cNvPr>
          <p:cNvSpPr txBox="1"/>
          <p:nvPr/>
        </p:nvSpPr>
        <p:spPr>
          <a:xfrm>
            <a:off x="4588156" y="1691972"/>
            <a:ext cx="350274" cy="314189"/>
          </a:xfrm>
          <a:prstGeom prst="rect">
            <a:avLst/>
          </a:prstGeom>
        </p:spPr>
        <p:txBody>
          <a:bodyPr vert="horz" wrap="square" lIns="0" tIns="59690" rIns="0" bIns="0" rtlCol="0">
            <a:spAutoFit/>
          </a:bodyPr>
          <a:lstStyle/>
          <a:p>
            <a:pPr marL="635">
              <a:lnSpc>
                <a:spcPct val="100000"/>
              </a:lnSpc>
              <a:spcBef>
                <a:spcPts val="470"/>
              </a:spcBef>
            </a:pPr>
            <a:r>
              <a:rPr sz="800" dirty="0">
                <a:latin typeface="Arial"/>
                <a:cs typeface="Arial"/>
              </a:rPr>
              <a:t>TPC-N</a:t>
            </a:r>
            <a:endParaRPr lang="en-US" sz="800" dirty="0">
              <a:latin typeface="Arial"/>
              <a:cs typeface="Arial"/>
            </a:endParaRPr>
          </a:p>
          <a:p>
            <a:pPr>
              <a:lnSpc>
                <a:spcPct val="100000"/>
              </a:lnSpc>
              <a:spcBef>
                <a:spcPts val="305"/>
              </a:spcBef>
            </a:pPr>
            <a:r>
              <a:rPr lang="en-US" sz="600" dirty="0">
                <a:solidFill>
                  <a:srgbClr val="FFFFFF"/>
                </a:solidFill>
                <a:latin typeface="Arial"/>
                <a:cs typeface="Arial"/>
              </a:rPr>
              <a:t>SM   SM</a:t>
            </a:r>
            <a:endParaRPr lang="en-US" sz="600" dirty="0">
              <a:latin typeface="Arial"/>
              <a:cs typeface="Arial"/>
            </a:endParaRPr>
          </a:p>
        </p:txBody>
      </p:sp>
      <p:sp>
        <p:nvSpPr>
          <p:cNvPr id="193" name="object 99">
            <a:extLst>
              <a:ext uri="{FF2B5EF4-FFF2-40B4-BE49-F238E27FC236}">
                <a16:creationId xmlns:a16="http://schemas.microsoft.com/office/drawing/2014/main" id="{E8E6EF3E-1991-38B6-CF38-A0A875B4C58D}"/>
              </a:ext>
            </a:extLst>
          </p:cNvPr>
          <p:cNvSpPr txBox="1"/>
          <p:nvPr/>
        </p:nvSpPr>
        <p:spPr>
          <a:xfrm>
            <a:off x="3101922" y="648782"/>
            <a:ext cx="353060" cy="171201"/>
          </a:xfrm>
          <a:prstGeom prst="rect">
            <a:avLst/>
          </a:prstGeom>
        </p:spPr>
        <p:txBody>
          <a:bodyPr vert="horz" wrap="square" lIns="0" tIns="17145" rIns="0" bIns="0" rtlCol="0">
            <a:spAutoFit/>
          </a:bodyPr>
          <a:lstStyle/>
          <a:p>
            <a:pPr marL="12700">
              <a:lnSpc>
                <a:spcPct val="100000"/>
              </a:lnSpc>
              <a:spcBef>
                <a:spcPts val="135"/>
              </a:spcBef>
            </a:pPr>
            <a:r>
              <a:rPr sz="1000" i="1" dirty="0">
                <a:solidFill>
                  <a:srgbClr val="002060"/>
                </a:solidFill>
                <a:latin typeface="Arial"/>
                <a:cs typeface="Arial"/>
              </a:rPr>
              <a:t>online</a:t>
            </a:r>
            <a:endParaRPr sz="1000">
              <a:latin typeface="Arial"/>
              <a:cs typeface="Arial"/>
            </a:endParaRPr>
          </a:p>
        </p:txBody>
      </p:sp>
      <p:sp>
        <p:nvSpPr>
          <p:cNvPr id="195" name="object 101">
            <a:extLst>
              <a:ext uri="{FF2B5EF4-FFF2-40B4-BE49-F238E27FC236}">
                <a16:creationId xmlns:a16="http://schemas.microsoft.com/office/drawing/2014/main" id="{1615D6B9-4BCA-941D-BD67-0CAA69FD642C}"/>
              </a:ext>
            </a:extLst>
          </p:cNvPr>
          <p:cNvSpPr/>
          <p:nvPr/>
        </p:nvSpPr>
        <p:spPr>
          <a:xfrm>
            <a:off x="3068687" y="676328"/>
            <a:ext cx="1923414" cy="5080"/>
          </a:xfrm>
          <a:custGeom>
            <a:avLst/>
            <a:gdLst/>
            <a:ahLst/>
            <a:cxnLst/>
            <a:rect l="l" t="t" r="r" b="b"/>
            <a:pathLst>
              <a:path w="1923414" h="5079">
                <a:moveTo>
                  <a:pt x="0" y="0"/>
                </a:moveTo>
                <a:lnTo>
                  <a:pt x="1922943" y="4738"/>
                </a:lnTo>
              </a:path>
            </a:pathLst>
          </a:custGeom>
          <a:ln w="8625">
            <a:solidFill>
              <a:srgbClr val="156082"/>
            </a:solidFill>
          </a:ln>
        </p:spPr>
        <p:txBody>
          <a:bodyPr wrap="square" lIns="0" tIns="0" rIns="0" bIns="0" rtlCol="0"/>
          <a:lstStyle/>
          <a:p>
            <a:endParaRPr/>
          </a:p>
        </p:txBody>
      </p:sp>
      <p:sp>
        <p:nvSpPr>
          <p:cNvPr id="196" name="object 102">
            <a:extLst>
              <a:ext uri="{FF2B5EF4-FFF2-40B4-BE49-F238E27FC236}">
                <a16:creationId xmlns:a16="http://schemas.microsoft.com/office/drawing/2014/main" id="{29E50627-7985-D917-F763-B6F9473DE2E0}"/>
              </a:ext>
            </a:extLst>
          </p:cNvPr>
          <p:cNvSpPr txBox="1"/>
          <p:nvPr/>
        </p:nvSpPr>
        <p:spPr>
          <a:xfrm>
            <a:off x="3358516" y="1166948"/>
            <a:ext cx="514984" cy="325089"/>
          </a:xfrm>
          <a:prstGeom prst="rect">
            <a:avLst/>
          </a:prstGeom>
        </p:spPr>
        <p:txBody>
          <a:bodyPr vert="horz" wrap="square" lIns="0" tIns="17145" rIns="0" bIns="0" rtlCol="0">
            <a:spAutoFit/>
          </a:bodyPr>
          <a:lstStyle/>
          <a:p>
            <a:pPr algn="ctr">
              <a:lnSpc>
                <a:spcPct val="100000"/>
              </a:lnSpc>
              <a:spcBef>
                <a:spcPts val="135"/>
              </a:spcBef>
            </a:pPr>
            <a:r>
              <a:rPr sz="1000" i="1" dirty="0">
                <a:solidFill>
                  <a:srgbClr val="002060"/>
                </a:solidFill>
                <a:latin typeface="Arial"/>
                <a:cs typeface="Arial"/>
              </a:rPr>
              <a:t>TPCs</a:t>
            </a:r>
            <a:endParaRPr sz="1000" dirty="0">
              <a:latin typeface="Arial"/>
              <a:cs typeface="Arial"/>
            </a:endParaRPr>
          </a:p>
          <a:p>
            <a:pPr algn="ctr">
              <a:lnSpc>
                <a:spcPct val="100000"/>
              </a:lnSpc>
              <a:spcBef>
                <a:spcPts val="45"/>
              </a:spcBef>
            </a:pPr>
            <a:r>
              <a:rPr sz="1000" i="1" dirty="0">
                <a:solidFill>
                  <a:srgbClr val="002060"/>
                </a:solidFill>
                <a:latin typeface="Arial"/>
                <a:cs typeface="Arial"/>
              </a:rPr>
              <a:t>Available</a:t>
            </a:r>
            <a:endParaRPr sz="1000" dirty="0">
              <a:latin typeface="Arial"/>
              <a:cs typeface="Arial"/>
            </a:endParaRPr>
          </a:p>
        </p:txBody>
      </p:sp>
      <p:sp>
        <p:nvSpPr>
          <p:cNvPr id="9" name="Slide Number Placeholder 8">
            <a:extLst>
              <a:ext uri="{FF2B5EF4-FFF2-40B4-BE49-F238E27FC236}">
                <a16:creationId xmlns:a16="http://schemas.microsoft.com/office/drawing/2014/main" id="{99920066-27A3-5A3D-4F42-8E1D10EE7B7F}"/>
              </a:ext>
            </a:extLst>
          </p:cNvPr>
          <p:cNvSpPr>
            <a:spLocks noGrp="1"/>
          </p:cNvSpPr>
          <p:nvPr>
            <p:ph type="sldNum" sz="quarter" idx="4"/>
          </p:nvPr>
        </p:nvSpPr>
        <p:spPr/>
        <p:txBody>
          <a:bodyPr/>
          <a:lstStyle/>
          <a:p>
            <a:fld id="{1CE09141-35DA-7E49-BA2C-6FDD127859D0}" type="slidenum">
              <a:rPr lang="en-US" smtClean="0"/>
              <a:pPr/>
              <a:t>14</a:t>
            </a:fld>
            <a:endParaRPr lang="en-US" dirty="0"/>
          </a:p>
        </p:txBody>
      </p:sp>
    </p:spTree>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A3A87-A4C9-85C3-EA69-62BB219FCA14}"/>
            </a:ext>
          </a:extLst>
        </p:cNvPr>
        <p:cNvGrpSpPr/>
        <p:nvPr/>
      </p:nvGrpSpPr>
      <p:grpSpPr>
        <a:xfrm>
          <a:off x="0" y="0"/>
          <a:ext cx="0" cy="0"/>
          <a:chOff x="0" y="0"/>
          <a:chExt cx="0" cy="0"/>
        </a:xfrm>
      </p:grpSpPr>
      <p:sp>
        <p:nvSpPr>
          <p:cNvPr id="3" name="object 3" descr="$PPTXTitle">
            <a:extLst>
              <a:ext uri="{FF2B5EF4-FFF2-40B4-BE49-F238E27FC236}">
                <a16:creationId xmlns:a16="http://schemas.microsoft.com/office/drawing/2014/main" id="{BF9CCB22-37F3-F26D-9623-4F19F1168E72}"/>
              </a:ext>
            </a:extLst>
          </p:cNvPr>
          <p:cNvSpPr txBox="1">
            <a:spLocks noGrp="1"/>
          </p:cNvSpPr>
          <p:nvPr>
            <p:ph type="title"/>
          </p:nvPr>
        </p:nvSpPr>
        <p:spPr>
          <a:xfrm>
            <a:off x="95300" y="194828"/>
            <a:ext cx="3550285" cy="232756"/>
          </a:xfrm>
          <a:prstGeom prst="rect">
            <a:avLst/>
          </a:prstGeom>
        </p:spPr>
        <p:txBody>
          <a:bodyPr vert="horz" wrap="square" lIns="0" tIns="17145" rIns="0" bIns="0" rtlCol="0">
            <a:spAutoFit/>
          </a:bodyPr>
          <a:lstStyle/>
          <a:p>
            <a:pPr marL="12700">
              <a:lnSpc>
                <a:spcPct val="100000"/>
              </a:lnSpc>
              <a:spcBef>
                <a:spcPts val="135"/>
              </a:spcBef>
            </a:pPr>
            <a:r>
              <a:rPr dirty="0">
                <a:solidFill>
                  <a:srgbClr val="BA0C2F"/>
                </a:solidFill>
              </a:rPr>
              <a:t>SEEB-GPU</a:t>
            </a:r>
            <a:r>
              <a:rPr lang="en-US" dirty="0">
                <a:solidFill>
                  <a:srgbClr val="BA0C2F"/>
                </a:solidFill>
              </a:rPr>
              <a:t>: Batch Size and Confidence</a:t>
            </a:r>
            <a:endParaRPr dirty="0">
              <a:solidFill>
                <a:srgbClr val="BA0C2F"/>
              </a:solidFill>
            </a:endParaRPr>
          </a:p>
        </p:txBody>
      </p:sp>
      <p:grpSp>
        <p:nvGrpSpPr>
          <p:cNvPr id="4" name="object 4">
            <a:extLst>
              <a:ext uri="{FF2B5EF4-FFF2-40B4-BE49-F238E27FC236}">
                <a16:creationId xmlns:a16="http://schemas.microsoft.com/office/drawing/2014/main" id="{1168676D-B333-ED43-9BBF-F5ADC83E8C2F}"/>
              </a:ext>
            </a:extLst>
          </p:cNvPr>
          <p:cNvGrpSpPr/>
          <p:nvPr/>
        </p:nvGrpSpPr>
        <p:grpSpPr>
          <a:xfrm>
            <a:off x="3064374" y="447434"/>
            <a:ext cx="1911985" cy="1078865"/>
            <a:chOff x="3064374" y="447434"/>
            <a:chExt cx="1911985" cy="1078865"/>
          </a:xfrm>
        </p:grpSpPr>
        <p:sp>
          <p:nvSpPr>
            <p:cNvPr id="5" name="object 5">
              <a:extLst>
                <a:ext uri="{FF2B5EF4-FFF2-40B4-BE49-F238E27FC236}">
                  <a16:creationId xmlns:a16="http://schemas.microsoft.com/office/drawing/2014/main" id="{23ACAB92-8840-CE5E-F983-8A7603DC4A81}"/>
                </a:ext>
              </a:extLst>
            </p:cNvPr>
            <p:cNvSpPr/>
            <p:nvPr/>
          </p:nvSpPr>
          <p:spPr>
            <a:xfrm>
              <a:off x="3068687" y="451747"/>
              <a:ext cx="1906315" cy="1070610"/>
            </a:xfrm>
            <a:custGeom>
              <a:avLst/>
              <a:gdLst/>
              <a:ahLst/>
              <a:cxnLst/>
              <a:rect l="l" t="t" r="r" b="b"/>
              <a:pathLst>
                <a:path w="1903729" h="1070610">
                  <a:moveTo>
                    <a:pt x="1903288" y="0"/>
                  </a:moveTo>
                  <a:lnTo>
                    <a:pt x="0" y="0"/>
                  </a:lnTo>
                  <a:lnTo>
                    <a:pt x="0" y="1070208"/>
                  </a:lnTo>
                  <a:lnTo>
                    <a:pt x="1903288" y="1070208"/>
                  </a:lnTo>
                  <a:lnTo>
                    <a:pt x="1903288" y="0"/>
                  </a:lnTo>
                  <a:close/>
                </a:path>
              </a:pathLst>
            </a:custGeom>
            <a:solidFill>
              <a:srgbClr val="F6C6AD"/>
            </a:solidFill>
          </p:spPr>
          <p:txBody>
            <a:bodyPr wrap="square" lIns="0" tIns="0" rIns="0" bIns="0" rtlCol="0"/>
            <a:lstStyle/>
            <a:p>
              <a:endParaRPr/>
            </a:p>
          </p:txBody>
        </p:sp>
        <p:sp>
          <p:nvSpPr>
            <p:cNvPr id="6" name="object 6">
              <a:extLst>
                <a:ext uri="{FF2B5EF4-FFF2-40B4-BE49-F238E27FC236}">
                  <a16:creationId xmlns:a16="http://schemas.microsoft.com/office/drawing/2014/main" id="{0065199E-2C09-51DD-F942-8A245D2952CA}"/>
                </a:ext>
              </a:extLst>
            </p:cNvPr>
            <p:cNvSpPr/>
            <p:nvPr/>
          </p:nvSpPr>
          <p:spPr>
            <a:xfrm>
              <a:off x="3064374" y="447434"/>
              <a:ext cx="1911985" cy="1078865"/>
            </a:xfrm>
            <a:custGeom>
              <a:avLst/>
              <a:gdLst/>
              <a:ahLst/>
              <a:cxnLst/>
              <a:rect l="l" t="t" r="r" b="b"/>
              <a:pathLst>
                <a:path w="1911985" h="1078865">
                  <a:moveTo>
                    <a:pt x="2875" y="1040018"/>
                  </a:moveTo>
                  <a:lnTo>
                    <a:pt x="0" y="1040018"/>
                  </a:lnTo>
                  <a:lnTo>
                    <a:pt x="0" y="1074521"/>
                  </a:lnTo>
                  <a:lnTo>
                    <a:pt x="2875" y="1074521"/>
                  </a:lnTo>
                  <a:lnTo>
                    <a:pt x="2875" y="1040018"/>
                  </a:lnTo>
                  <a:close/>
                </a:path>
                <a:path w="1911985" h="1078865">
                  <a:moveTo>
                    <a:pt x="8625" y="1040018"/>
                  </a:moveTo>
                  <a:lnTo>
                    <a:pt x="5750" y="1040018"/>
                  </a:lnTo>
                  <a:lnTo>
                    <a:pt x="5750" y="1074521"/>
                  </a:lnTo>
                  <a:lnTo>
                    <a:pt x="8625" y="1074521"/>
                  </a:lnTo>
                  <a:lnTo>
                    <a:pt x="8625" y="1040018"/>
                  </a:lnTo>
                  <a:close/>
                </a:path>
                <a:path w="1911985" h="1078865">
                  <a:moveTo>
                    <a:pt x="5750" y="1070208"/>
                  </a:moveTo>
                  <a:lnTo>
                    <a:pt x="4312" y="1070208"/>
                  </a:lnTo>
                  <a:lnTo>
                    <a:pt x="4312" y="1073083"/>
                  </a:lnTo>
                  <a:lnTo>
                    <a:pt x="5750" y="1073083"/>
                  </a:lnTo>
                  <a:lnTo>
                    <a:pt x="5750" y="1070208"/>
                  </a:lnTo>
                  <a:close/>
                </a:path>
                <a:path w="1911985" h="1078865">
                  <a:moveTo>
                    <a:pt x="34111" y="1070208"/>
                  </a:moveTo>
                  <a:lnTo>
                    <a:pt x="8625" y="1070208"/>
                  </a:lnTo>
                  <a:lnTo>
                    <a:pt x="8625" y="1073083"/>
                  </a:lnTo>
                  <a:lnTo>
                    <a:pt x="34111" y="1073083"/>
                  </a:lnTo>
                  <a:lnTo>
                    <a:pt x="34111" y="1070208"/>
                  </a:lnTo>
                  <a:close/>
                </a:path>
                <a:path w="1911985" h="1078865">
                  <a:moveTo>
                    <a:pt x="2875" y="979639"/>
                  </a:moveTo>
                  <a:lnTo>
                    <a:pt x="0" y="979639"/>
                  </a:lnTo>
                  <a:lnTo>
                    <a:pt x="0" y="1014141"/>
                  </a:lnTo>
                  <a:lnTo>
                    <a:pt x="2875" y="1014141"/>
                  </a:lnTo>
                  <a:lnTo>
                    <a:pt x="2875" y="979639"/>
                  </a:lnTo>
                  <a:close/>
                </a:path>
                <a:path w="1911985" h="1078865">
                  <a:moveTo>
                    <a:pt x="8625" y="979639"/>
                  </a:moveTo>
                  <a:lnTo>
                    <a:pt x="5750" y="979639"/>
                  </a:lnTo>
                  <a:lnTo>
                    <a:pt x="5750" y="1014141"/>
                  </a:lnTo>
                  <a:lnTo>
                    <a:pt x="8625" y="1014141"/>
                  </a:lnTo>
                  <a:lnTo>
                    <a:pt x="8625" y="979639"/>
                  </a:lnTo>
                  <a:close/>
                </a:path>
                <a:path w="1911985" h="1078865">
                  <a:moveTo>
                    <a:pt x="2875" y="919259"/>
                  </a:moveTo>
                  <a:lnTo>
                    <a:pt x="0" y="919259"/>
                  </a:lnTo>
                  <a:lnTo>
                    <a:pt x="0" y="953762"/>
                  </a:lnTo>
                  <a:lnTo>
                    <a:pt x="2875" y="953762"/>
                  </a:lnTo>
                  <a:lnTo>
                    <a:pt x="2875" y="919259"/>
                  </a:lnTo>
                  <a:close/>
                </a:path>
                <a:path w="1911985" h="1078865">
                  <a:moveTo>
                    <a:pt x="8625" y="919259"/>
                  </a:moveTo>
                  <a:lnTo>
                    <a:pt x="5750" y="919259"/>
                  </a:lnTo>
                  <a:lnTo>
                    <a:pt x="5750" y="953762"/>
                  </a:lnTo>
                  <a:lnTo>
                    <a:pt x="8625" y="953762"/>
                  </a:lnTo>
                  <a:lnTo>
                    <a:pt x="8625" y="919259"/>
                  </a:lnTo>
                  <a:close/>
                </a:path>
                <a:path w="1911985" h="1078865">
                  <a:moveTo>
                    <a:pt x="2875" y="858880"/>
                  </a:moveTo>
                  <a:lnTo>
                    <a:pt x="0" y="858880"/>
                  </a:lnTo>
                  <a:lnTo>
                    <a:pt x="0" y="893382"/>
                  </a:lnTo>
                  <a:lnTo>
                    <a:pt x="2875" y="893382"/>
                  </a:lnTo>
                  <a:lnTo>
                    <a:pt x="2875" y="858880"/>
                  </a:lnTo>
                  <a:close/>
                </a:path>
                <a:path w="1911985" h="1078865">
                  <a:moveTo>
                    <a:pt x="8625" y="858880"/>
                  </a:moveTo>
                  <a:lnTo>
                    <a:pt x="5750" y="858880"/>
                  </a:lnTo>
                  <a:lnTo>
                    <a:pt x="5750" y="893382"/>
                  </a:lnTo>
                  <a:lnTo>
                    <a:pt x="8625" y="893382"/>
                  </a:lnTo>
                  <a:lnTo>
                    <a:pt x="8625" y="858880"/>
                  </a:lnTo>
                  <a:close/>
                </a:path>
                <a:path w="1911985" h="1078865">
                  <a:moveTo>
                    <a:pt x="2875" y="798500"/>
                  </a:moveTo>
                  <a:lnTo>
                    <a:pt x="0" y="798500"/>
                  </a:lnTo>
                  <a:lnTo>
                    <a:pt x="0" y="833003"/>
                  </a:lnTo>
                  <a:lnTo>
                    <a:pt x="2875" y="833003"/>
                  </a:lnTo>
                  <a:lnTo>
                    <a:pt x="2875" y="798500"/>
                  </a:lnTo>
                  <a:close/>
                </a:path>
                <a:path w="1911985" h="1078865">
                  <a:moveTo>
                    <a:pt x="8625" y="798500"/>
                  </a:moveTo>
                  <a:lnTo>
                    <a:pt x="5750" y="798500"/>
                  </a:lnTo>
                  <a:lnTo>
                    <a:pt x="5750" y="833003"/>
                  </a:lnTo>
                  <a:lnTo>
                    <a:pt x="8625" y="833003"/>
                  </a:lnTo>
                  <a:lnTo>
                    <a:pt x="8625" y="798500"/>
                  </a:lnTo>
                  <a:close/>
                </a:path>
                <a:path w="1911985" h="1078865">
                  <a:moveTo>
                    <a:pt x="2875" y="738120"/>
                  </a:moveTo>
                  <a:lnTo>
                    <a:pt x="0" y="738120"/>
                  </a:lnTo>
                  <a:lnTo>
                    <a:pt x="0" y="772623"/>
                  </a:lnTo>
                  <a:lnTo>
                    <a:pt x="2875" y="772623"/>
                  </a:lnTo>
                  <a:lnTo>
                    <a:pt x="2875" y="738120"/>
                  </a:lnTo>
                  <a:close/>
                </a:path>
                <a:path w="1911985" h="1078865">
                  <a:moveTo>
                    <a:pt x="8625" y="738120"/>
                  </a:moveTo>
                  <a:lnTo>
                    <a:pt x="5750" y="738120"/>
                  </a:lnTo>
                  <a:lnTo>
                    <a:pt x="5750" y="772623"/>
                  </a:lnTo>
                  <a:lnTo>
                    <a:pt x="8625" y="772623"/>
                  </a:lnTo>
                  <a:lnTo>
                    <a:pt x="8625" y="738120"/>
                  </a:lnTo>
                  <a:close/>
                </a:path>
                <a:path w="1911985" h="1078865">
                  <a:moveTo>
                    <a:pt x="2875" y="677741"/>
                  </a:moveTo>
                  <a:lnTo>
                    <a:pt x="0" y="677741"/>
                  </a:lnTo>
                  <a:lnTo>
                    <a:pt x="0" y="712244"/>
                  </a:lnTo>
                  <a:lnTo>
                    <a:pt x="2875" y="712244"/>
                  </a:lnTo>
                  <a:lnTo>
                    <a:pt x="2875" y="677741"/>
                  </a:lnTo>
                  <a:close/>
                </a:path>
                <a:path w="1911985" h="1078865">
                  <a:moveTo>
                    <a:pt x="8625" y="677741"/>
                  </a:moveTo>
                  <a:lnTo>
                    <a:pt x="5750" y="677741"/>
                  </a:lnTo>
                  <a:lnTo>
                    <a:pt x="5750" y="712244"/>
                  </a:lnTo>
                  <a:lnTo>
                    <a:pt x="8625" y="712244"/>
                  </a:lnTo>
                  <a:lnTo>
                    <a:pt x="8625" y="677741"/>
                  </a:lnTo>
                  <a:close/>
                </a:path>
                <a:path w="1911985" h="1078865">
                  <a:moveTo>
                    <a:pt x="2875" y="617361"/>
                  </a:moveTo>
                  <a:lnTo>
                    <a:pt x="0" y="617361"/>
                  </a:lnTo>
                  <a:lnTo>
                    <a:pt x="0" y="651864"/>
                  </a:lnTo>
                  <a:lnTo>
                    <a:pt x="2875" y="651864"/>
                  </a:lnTo>
                  <a:lnTo>
                    <a:pt x="2875" y="617361"/>
                  </a:lnTo>
                  <a:close/>
                </a:path>
                <a:path w="1911985" h="1078865">
                  <a:moveTo>
                    <a:pt x="8625" y="617361"/>
                  </a:moveTo>
                  <a:lnTo>
                    <a:pt x="5750" y="617361"/>
                  </a:lnTo>
                  <a:lnTo>
                    <a:pt x="5750" y="651864"/>
                  </a:lnTo>
                  <a:lnTo>
                    <a:pt x="8625" y="651864"/>
                  </a:lnTo>
                  <a:lnTo>
                    <a:pt x="8625" y="617361"/>
                  </a:lnTo>
                  <a:close/>
                </a:path>
                <a:path w="1911985" h="1078865">
                  <a:moveTo>
                    <a:pt x="2875" y="556982"/>
                  </a:moveTo>
                  <a:lnTo>
                    <a:pt x="0" y="556982"/>
                  </a:lnTo>
                  <a:lnTo>
                    <a:pt x="0" y="591484"/>
                  </a:lnTo>
                  <a:lnTo>
                    <a:pt x="2875" y="591484"/>
                  </a:lnTo>
                  <a:lnTo>
                    <a:pt x="2875" y="556982"/>
                  </a:lnTo>
                  <a:close/>
                </a:path>
                <a:path w="1911985" h="1078865">
                  <a:moveTo>
                    <a:pt x="8625" y="556982"/>
                  </a:moveTo>
                  <a:lnTo>
                    <a:pt x="5750" y="556982"/>
                  </a:lnTo>
                  <a:lnTo>
                    <a:pt x="5750" y="591484"/>
                  </a:lnTo>
                  <a:lnTo>
                    <a:pt x="8625" y="591484"/>
                  </a:lnTo>
                  <a:lnTo>
                    <a:pt x="8625" y="556982"/>
                  </a:lnTo>
                  <a:close/>
                </a:path>
                <a:path w="1911985" h="1078865">
                  <a:moveTo>
                    <a:pt x="2875" y="496602"/>
                  </a:moveTo>
                  <a:lnTo>
                    <a:pt x="0" y="496602"/>
                  </a:lnTo>
                  <a:lnTo>
                    <a:pt x="0" y="531105"/>
                  </a:lnTo>
                  <a:lnTo>
                    <a:pt x="2875" y="531105"/>
                  </a:lnTo>
                  <a:lnTo>
                    <a:pt x="2875" y="496602"/>
                  </a:lnTo>
                  <a:close/>
                </a:path>
                <a:path w="1911985" h="1078865">
                  <a:moveTo>
                    <a:pt x="8625" y="496602"/>
                  </a:moveTo>
                  <a:lnTo>
                    <a:pt x="5750" y="496602"/>
                  </a:lnTo>
                  <a:lnTo>
                    <a:pt x="5750" y="531105"/>
                  </a:lnTo>
                  <a:lnTo>
                    <a:pt x="8625" y="531105"/>
                  </a:lnTo>
                  <a:lnTo>
                    <a:pt x="8625" y="496602"/>
                  </a:lnTo>
                  <a:close/>
                </a:path>
                <a:path w="1911985" h="1078865">
                  <a:moveTo>
                    <a:pt x="2875" y="436223"/>
                  </a:moveTo>
                  <a:lnTo>
                    <a:pt x="0" y="436223"/>
                  </a:lnTo>
                  <a:lnTo>
                    <a:pt x="0" y="470725"/>
                  </a:lnTo>
                  <a:lnTo>
                    <a:pt x="2875" y="470725"/>
                  </a:lnTo>
                  <a:lnTo>
                    <a:pt x="2875" y="436223"/>
                  </a:lnTo>
                  <a:close/>
                </a:path>
                <a:path w="1911985" h="1078865">
                  <a:moveTo>
                    <a:pt x="8625" y="436223"/>
                  </a:moveTo>
                  <a:lnTo>
                    <a:pt x="5750" y="436223"/>
                  </a:lnTo>
                  <a:lnTo>
                    <a:pt x="5750" y="470725"/>
                  </a:lnTo>
                  <a:lnTo>
                    <a:pt x="8625" y="470725"/>
                  </a:lnTo>
                  <a:lnTo>
                    <a:pt x="8625" y="436223"/>
                  </a:lnTo>
                  <a:close/>
                </a:path>
                <a:path w="1911985" h="1078865">
                  <a:moveTo>
                    <a:pt x="2875" y="375843"/>
                  </a:moveTo>
                  <a:lnTo>
                    <a:pt x="0" y="375843"/>
                  </a:lnTo>
                  <a:lnTo>
                    <a:pt x="0" y="410346"/>
                  </a:lnTo>
                  <a:lnTo>
                    <a:pt x="2875" y="410346"/>
                  </a:lnTo>
                  <a:lnTo>
                    <a:pt x="2875" y="375843"/>
                  </a:lnTo>
                  <a:close/>
                </a:path>
                <a:path w="1911985" h="1078865">
                  <a:moveTo>
                    <a:pt x="8625" y="375843"/>
                  </a:moveTo>
                  <a:lnTo>
                    <a:pt x="5750" y="375843"/>
                  </a:lnTo>
                  <a:lnTo>
                    <a:pt x="5750" y="410346"/>
                  </a:lnTo>
                  <a:lnTo>
                    <a:pt x="8625" y="410346"/>
                  </a:lnTo>
                  <a:lnTo>
                    <a:pt x="8625" y="375843"/>
                  </a:lnTo>
                  <a:close/>
                </a:path>
                <a:path w="1911985" h="1078865">
                  <a:moveTo>
                    <a:pt x="2875" y="315464"/>
                  </a:moveTo>
                  <a:lnTo>
                    <a:pt x="0" y="315464"/>
                  </a:lnTo>
                  <a:lnTo>
                    <a:pt x="0" y="349966"/>
                  </a:lnTo>
                  <a:lnTo>
                    <a:pt x="2875" y="349966"/>
                  </a:lnTo>
                  <a:lnTo>
                    <a:pt x="2875" y="315464"/>
                  </a:lnTo>
                  <a:close/>
                </a:path>
                <a:path w="1911985" h="1078865">
                  <a:moveTo>
                    <a:pt x="8625" y="315464"/>
                  </a:moveTo>
                  <a:lnTo>
                    <a:pt x="5750" y="315464"/>
                  </a:lnTo>
                  <a:lnTo>
                    <a:pt x="5750" y="349966"/>
                  </a:lnTo>
                  <a:lnTo>
                    <a:pt x="8625" y="349966"/>
                  </a:lnTo>
                  <a:lnTo>
                    <a:pt x="8625" y="315464"/>
                  </a:lnTo>
                  <a:close/>
                </a:path>
                <a:path w="1911985" h="1078865">
                  <a:moveTo>
                    <a:pt x="2875" y="255084"/>
                  </a:moveTo>
                  <a:lnTo>
                    <a:pt x="0" y="255084"/>
                  </a:lnTo>
                  <a:lnTo>
                    <a:pt x="0" y="289587"/>
                  </a:lnTo>
                  <a:lnTo>
                    <a:pt x="2875" y="289587"/>
                  </a:lnTo>
                  <a:lnTo>
                    <a:pt x="2875" y="255084"/>
                  </a:lnTo>
                  <a:close/>
                </a:path>
                <a:path w="1911985" h="1078865">
                  <a:moveTo>
                    <a:pt x="8625" y="255084"/>
                  </a:moveTo>
                  <a:lnTo>
                    <a:pt x="5750" y="255084"/>
                  </a:lnTo>
                  <a:lnTo>
                    <a:pt x="5750" y="289587"/>
                  </a:lnTo>
                  <a:lnTo>
                    <a:pt x="8625" y="289587"/>
                  </a:lnTo>
                  <a:lnTo>
                    <a:pt x="8625" y="255084"/>
                  </a:lnTo>
                  <a:close/>
                </a:path>
                <a:path w="1911985" h="1078865">
                  <a:moveTo>
                    <a:pt x="2875" y="194705"/>
                  </a:moveTo>
                  <a:lnTo>
                    <a:pt x="0" y="194705"/>
                  </a:lnTo>
                  <a:lnTo>
                    <a:pt x="0" y="229207"/>
                  </a:lnTo>
                  <a:lnTo>
                    <a:pt x="2875" y="229207"/>
                  </a:lnTo>
                  <a:lnTo>
                    <a:pt x="2875" y="194705"/>
                  </a:lnTo>
                  <a:close/>
                </a:path>
                <a:path w="1911985" h="1078865">
                  <a:moveTo>
                    <a:pt x="8625" y="194705"/>
                  </a:moveTo>
                  <a:lnTo>
                    <a:pt x="5750" y="194705"/>
                  </a:lnTo>
                  <a:lnTo>
                    <a:pt x="5750" y="229207"/>
                  </a:lnTo>
                  <a:lnTo>
                    <a:pt x="8625" y="229207"/>
                  </a:lnTo>
                  <a:lnTo>
                    <a:pt x="8625" y="194705"/>
                  </a:lnTo>
                  <a:close/>
                </a:path>
                <a:path w="1911985" h="1078865">
                  <a:moveTo>
                    <a:pt x="2875" y="134325"/>
                  </a:moveTo>
                  <a:lnTo>
                    <a:pt x="0" y="134325"/>
                  </a:lnTo>
                  <a:lnTo>
                    <a:pt x="0" y="168828"/>
                  </a:lnTo>
                  <a:lnTo>
                    <a:pt x="2875" y="168828"/>
                  </a:lnTo>
                  <a:lnTo>
                    <a:pt x="2875" y="134325"/>
                  </a:lnTo>
                  <a:close/>
                </a:path>
                <a:path w="1911985" h="1078865">
                  <a:moveTo>
                    <a:pt x="8625" y="134325"/>
                  </a:moveTo>
                  <a:lnTo>
                    <a:pt x="5750" y="134325"/>
                  </a:lnTo>
                  <a:lnTo>
                    <a:pt x="5750" y="168828"/>
                  </a:lnTo>
                  <a:lnTo>
                    <a:pt x="8625" y="168828"/>
                  </a:lnTo>
                  <a:lnTo>
                    <a:pt x="8625" y="134325"/>
                  </a:lnTo>
                  <a:close/>
                </a:path>
                <a:path w="1911985" h="1078865">
                  <a:moveTo>
                    <a:pt x="2875" y="73945"/>
                  </a:moveTo>
                  <a:lnTo>
                    <a:pt x="0" y="73945"/>
                  </a:lnTo>
                  <a:lnTo>
                    <a:pt x="0" y="108448"/>
                  </a:lnTo>
                  <a:lnTo>
                    <a:pt x="2875" y="108448"/>
                  </a:lnTo>
                  <a:lnTo>
                    <a:pt x="2875" y="73945"/>
                  </a:lnTo>
                  <a:close/>
                </a:path>
                <a:path w="1911985" h="1078865">
                  <a:moveTo>
                    <a:pt x="8625" y="73945"/>
                  </a:moveTo>
                  <a:lnTo>
                    <a:pt x="5750" y="73945"/>
                  </a:lnTo>
                  <a:lnTo>
                    <a:pt x="5750" y="108448"/>
                  </a:lnTo>
                  <a:lnTo>
                    <a:pt x="8625" y="108448"/>
                  </a:lnTo>
                  <a:lnTo>
                    <a:pt x="8625" y="73945"/>
                  </a:lnTo>
                  <a:close/>
                </a:path>
                <a:path w="1911985" h="1078865">
                  <a:moveTo>
                    <a:pt x="2875" y="13566"/>
                  </a:moveTo>
                  <a:lnTo>
                    <a:pt x="0" y="13566"/>
                  </a:lnTo>
                  <a:lnTo>
                    <a:pt x="0" y="48069"/>
                  </a:lnTo>
                  <a:lnTo>
                    <a:pt x="2875" y="48069"/>
                  </a:lnTo>
                  <a:lnTo>
                    <a:pt x="2875" y="13566"/>
                  </a:lnTo>
                  <a:close/>
                </a:path>
                <a:path w="1911985" h="1078865">
                  <a:moveTo>
                    <a:pt x="8625" y="13566"/>
                  </a:moveTo>
                  <a:lnTo>
                    <a:pt x="5750" y="13566"/>
                  </a:lnTo>
                  <a:lnTo>
                    <a:pt x="5750" y="48069"/>
                  </a:lnTo>
                  <a:lnTo>
                    <a:pt x="8625" y="48069"/>
                  </a:lnTo>
                  <a:lnTo>
                    <a:pt x="8625" y="13566"/>
                  </a:lnTo>
                  <a:close/>
                </a:path>
                <a:path w="1911985" h="1078865">
                  <a:moveTo>
                    <a:pt x="55438" y="0"/>
                  </a:moveTo>
                  <a:lnTo>
                    <a:pt x="20936" y="0"/>
                  </a:lnTo>
                  <a:lnTo>
                    <a:pt x="20936" y="2875"/>
                  </a:lnTo>
                  <a:lnTo>
                    <a:pt x="55438" y="2875"/>
                  </a:lnTo>
                  <a:lnTo>
                    <a:pt x="55438" y="0"/>
                  </a:lnTo>
                  <a:close/>
                </a:path>
                <a:path w="1911985" h="1078865">
                  <a:moveTo>
                    <a:pt x="55438" y="5750"/>
                  </a:moveTo>
                  <a:lnTo>
                    <a:pt x="20936" y="5750"/>
                  </a:lnTo>
                  <a:lnTo>
                    <a:pt x="20936" y="8625"/>
                  </a:lnTo>
                  <a:lnTo>
                    <a:pt x="55438" y="8625"/>
                  </a:lnTo>
                  <a:lnTo>
                    <a:pt x="55438" y="5750"/>
                  </a:lnTo>
                  <a:close/>
                </a:path>
                <a:path w="1911985" h="1078865">
                  <a:moveTo>
                    <a:pt x="115818" y="0"/>
                  </a:moveTo>
                  <a:lnTo>
                    <a:pt x="81315" y="0"/>
                  </a:lnTo>
                  <a:lnTo>
                    <a:pt x="81315" y="2875"/>
                  </a:lnTo>
                  <a:lnTo>
                    <a:pt x="115818" y="2875"/>
                  </a:lnTo>
                  <a:lnTo>
                    <a:pt x="115818" y="0"/>
                  </a:lnTo>
                  <a:close/>
                </a:path>
                <a:path w="1911985" h="1078865">
                  <a:moveTo>
                    <a:pt x="115818" y="5750"/>
                  </a:moveTo>
                  <a:lnTo>
                    <a:pt x="81315" y="5750"/>
                  </a:lnTo>
                  <a:lnTo>
                    <a:pt x="81315" y="8625"/>
                  </a:lnTo>
                  <a:lnTo>
                    <a:pt x="115818" y="8625"/>
                  </a:lnTo>
                  <a:lnTo>
                    <a:pt x="115818" y="5750"/>
                  </a:lnTo>
                  <a:close/>
                </a:path>
                <a:path w="1911985" h="1078865">
                  <a:moveTo>
                    <a:pt x="176197" y="0"/>
                  </a:moveTo>
                  <a:lnTo>
                    <a:pt x="141695" y="0"/>
                  </a:lnTo>
                  <a:lnTo>
                    <a:pt x="141695" y="2875"/>
                  </a:lnTo>
                  <a:lnTo>
                    <a:pt x="176197" y="2875"/>
                  </a:lnTo>
                  <a:lnTo>
                    <a:pt x="176197" y="0"/>
                  </a:lnTo>
                  <a:close/>
                </a:path>
                <a:path w="1911985" h="1078865">
                  <a:moveTo>
                    <a:pt x="176197" y="5750"/>
                  </a:moveTo>
                  <a:lnTo>
                    <a:pt x="141695" y="5750"/>
                  </a:lnTo>
                  <a:lnTo>
                    <a:pt x="141695" y="8625"/>
                  </a:lnTo>
                  <a:lnTo>
                    <a:pt x="176197" y="8625"/>
                  </a:lnTo>
                  <a:lnTo>
                    <a:pt x="176197" y="5750"/>
                  </a:lnTo>
                  <a:close/>
                </a:path>
                <a:path w="1911985" h="1078865">
                  <a:moveTo>
                    <a:pt x="236577" y="0"/>
                  </a:moveTo>
                  <a:lnTo>
                    <a:pt x="202074" y="0"/>
                  </a:lnTo>
                  <a:lnTo>
                    <a:pt x="202074" y="2875"/>
                  </a:lnTo>
                  <a:lnTo>
                    <a:pt x="236577" y="2875"/>
                  </a:lnTo>
                  <a:lnTo>
                    <a:pt x="236577" y="0"/>
                  </a:lnTo>
                  <a:close/>
                </a:path>
                <a:path w="1911985" h="1078865">
                  <a:moveTo>
                    <a:pt x="236577" y="5750"/>
                  </a:moveTo>
                  <a:lnTo>
                    <a:pt x="202074" y="5750"/>
                  </a:lnTo>
                  <a:lnTo>
                    <a:pt x="202074" y="8625"/>
                  </a:lnTo>
                  <a:lnTo>
                    <a:pt x="236577" y="8625"/>
                  </a:lnTo>
                  <a:lnTo>
                    <a:pt x="236577" y="5750"/>
                  </a:lnTo>
                  <a:close/>
                </a:path>
                <a:path w="1911985" h="1078865">
                  <a:moveTo>
                    <a:pt x="296956" y="0"/>
                  </a:moveTo>
                  <a:lnTo>
                    <a:pt x="262454" y="0"/>
                  </a:lnTo>
                  <a:lnTo>
                    <a:pt x="262454" y="2875"/>
                  </a:lnTo>
                  <a:lnTo>
                    <a:pt x="296956" y="2875"/>
                  </a:lnTo>
                  <a:lnTo>
                    <a:pt x="296956" y="0"/>
                  </a:lnTo>
                  <a:close/>
                </a:path>
                <a:path w="1911985" h="1078865">
                  <a:moveTo>
                    <a:pt x="296956" y="5750"/>
                  </a:moveTo>
                  <a:lnTo>
                    <a:pt x="262454" y="5750"/>
                  </a:lnTo>
                  <a:lnTo>
                    <a:pt x="262454" y="8625"/>
                  </a:lnTo>
                  <a:lnTo>
                    <a:pt x="296956" y="8625"/>
                  </a:lnTo>
                  <a:lnTo>
                    <a:pt x="296956" y="5750"/>
                  </a:lnTo>
                  <a:close/>
                </a:path>
                <a:path w="1911985" h="1078865">
                  <a:moveTo>
                    <a:pt x="357336" y="0"/>
                  </a:moveTo>
                  <a:lnTo>
                    <a:pt x="322833" y="0"/>
                  </a:lnTo>
                  <a:lnTo>
                    <a:pt x="322833" y="2875"/>
                  </a:lnTo>
                  <a:lnTo>
                    <a:pt x="357336" y="2875"/>
                  </a:lnTo>
                  <a:lnTo>
                    <a:pt x="357336" y="0"/>
                  </a:lnTo>
                  <a:close/>
                </a:path>
                <a:path w="1911985" h="1078865">
                  <a:moveTo>
                    <a:pt x="357336" y="5750"/>
                  </a:moveTo>
                  <a:lnTo>
                    <a:pt x="322833" y="5750"/>
                  </a:lnTo>
                  <a:lnTo>
                    <a:pt x="322833" y="8625"/>
                  </a:lnTo>
                  <a:lnTo>
                    <a:pt x="357336" y="8625"/>
                  </a:lnTo>
                  <a:lnTo>
                    <a:pt x="357336" y="5750"/>
                  </a:lnTo>
                  <a:close/>
                </a:path>
                <a:path w="1911985" h="1078865">
                  <a:moveTo>
                    <a:pt x="417716" y="0"/>
                  </a:moveTo>
                  <a:lnTo>
                    <a:pt x="383213" y="0"/>
                  </a:lnTo>
                  <a:lnTo>
                    <a:pt x="383213" y="2875"/>
                  </a:lnTo>
                  <a:lnTo>
                    <a:pt x="417716" y="2875"/>
                  </a:lnTo>
                  <a:lnTo>
                    <a:pt x="417716" y="0"/>
                  </a:lnTo>
                  <a:close/>
                </a:path>
                <a:path w="1911985" h="1078865">
                  <a:moveTo>
                    <a:pt x="417716" y="5750"/>
                  </a:moveTo>
                  <a:lnTo>
                    <a:pt x="383213" y="5750"/>
                  </a:lnTo>
                  <a:lnTo>
                    <a:pt x="383213" y="8625"/>
                  </a:lnTo>
                  <a:lnTo>
                    <a:pt x="417716" y="8625"/>
                  </a:lnTo>
                  <a:lnTo>
                    <a:pt x="417716" y="5750"/>
                  </a:lnTo>
                  <a:close/>
                </a:path>
                <a:path w="1911985" h="1078865">
                  <a:moveTo>
                    <a:pt x="478095" y="0"/>
                  </a:moveTo>
                  <a:lnTo>
                    <a:pt x="443593" y="0"/>
                  </a:lnTo>
                  <a:lnTo>
                    <a:pt x="443593" y="2875"/>
                  </a:lnTo>
                  <a:lnTo>
                    <a:pt x="478095" y="2875"/>
                  </a:lnTo>
                  <a:lnTo>
                    <a:pt x="478095" y="0"/>
                  </a:lnTo>
                  <a:close/>
                </a:path>
                <a:path w="1911985" h="1078865">
                  <a:moveTo>
                    <a:pt x="478095" y="5750"/>
                  </a:moveTo>
                  <a:lnTo>
                    <a:pt x="443593" y="5750"/>
                  </a:lnTo>
                  <a:lnTo>
                    <a:pt x="443593" y="8625"/>
                  </a:lnTo>
                  <a:lnTo>
                    <a:pt x="478095" y="8625"/>
                  </a:lnTo>
                  <a:lnTo>
                    <a:pt x="478095" y="5750"/>
                  </a:lnTo>
                  <a:close/>
                </a:path>
                <a:path w="1911985" h="1078865">
                  <a:moveTo>
                    <a:pt x="538475" y="0"/>
                  </a:moveTo>
                  <a:lnTo>
                    <a:pt x="503972" y="0"/>
                  </a:lnTo>
                  <a:lnTo>
                    <a:pt x="503972" y="2875"/>
                  </a:lnTo>
                  <a:lnTo>
                    <a:pt x="538475" y="2875"/>
                  </a:lnTo>
                  <a:lnTo>
                    <a:pt x="538475" y="0"/>
                  </a:lnTo>
                  <a:close/>
                </a:path>
                <a:path w="1911985" h="1078865">
                  <a:moveTo>
                    <a:pt x="538475" y="5750"/>
                  </a:moveTo>
                  <a:lnTo>
                    <a:pt x="503972" y="5750"/>
                  </a:lnTo>
                  <a:lnTo>
                    <a:pt x="503972" y="8625"/>
                  </a:lnTo>
                  <a:lnTo>
                    <a:pt x="538475" y="8625"/>
                  </a:lnTo>
                  <a:lnTo>
                    <a:pt x="538475" y="5750"/>
                  </a:lnTo>
                  <a:close/>
                </a:path>
                <a:path w="1911985" h="1078865">
                  <a:moveTo>
                    <a:pt x="598854" y="0"/>
                  </a:moveTo>
                  <a:lnTo>
                    <a:pt x="564352" y="0"/>
                  </a:lnTo>
                  <a:lnTo>
                    <a:pt x="564352" y="2875"/>
                  </a:lnTo>
                  <a:lnTo>
                    <a:pt x="598854" y="2875"/>
                  </a:lnTo>
                  <a:lnTo>
                    <a:pt x="598854" y="0"/>
                  </a:lnTo>
                  <a:close/>
                </a:path>
                <a:path w="1911985" h="1078865">
                  <a:moveTo>
                    <a:pt x="598854" y="5750"/>
                  </a:moveTo>
                  <a:lnTo>
                    <a:pt x="564352" y="5750"/>
                  </a:lnTo>
                  <a:lnTo>
                    <a:pt x="564352" y="8625"/>
                  </a:lnTo>
                  <a:lnTo>
                    <a:pt x="598854" y="8625"/>
                  </a:lnTo>
                  <a:lnTo>
                    <a:pt x="598854" y="5750"/>
                  </a:lnTo>
                  <a:close/>
                </a:path>
                <a:path w="1911985" h="1078865">
                  <a:moveTo>
                    <a:pt x="659234" y="0"/>
                  </a:moveTo>
                  <a:lnTo>
                    <a:pt x="624731" y="0"/>
                  </a:lnTo>
                  <a:lnTo>
                    <a:pt x="624731" y="2875"/>
                  </a:lnTo>
                  <a:lnTo>
                    <a:pt x="659234" y="2875"/>
                  </a:lnTo>
                  <a:lnTo>
                    <a:pt x="659234" y="0"/>
                  </a:lnTo>
                  <a:close/>
                </a:path>
                <a:path w="1911985" h="1078865">
                  <a:moveTo>
                    <a:pt x="659234" y="5750"/>
                  </a:moveTo>
                  <a:lnTo>
                    <a:pt x="624731" y="5750"/>
                  </a:lnTo>
                  <a:lnTo>
                    <a:pt x="624731" y="8625"/>
                  </a:lnTo>
                  <a:lnTo>
                    <a:pt x="659234" y="8625"/>
                  </a:lnTo>
                  <a:lnTo>
                    <a:pt x="659234" y="5750"/>
                  </a:lnTo>
                  <a:close/>
                </a:path>
                <a:path w="1911985" h="1078865">
                  <a:moveTo>
                    <a:pt x="719613" y="0"/>
                  </a:moveTo>
                  <a:lnTo>
                    <a:pt x="685111" y="0"/>
                  </a:lnTo>
                  <a:lnTo>
                    <a:pt x="685111" y="2875"/>
                  </a:lnTo>
                  <a:lnTo>
                    <a:pt x="719613" y="2875"/>
                  </a:lnTo>
                  <a:lnTo>
                    <a:pt x="719613" y="0"/>
                  </a:lnTo>
                  <a:close/>
                </a:path>
                <a:path w="1911985" h="1078865">
                  <a:moveTo>
                    <a:pt x="719613" y="5750"/>
                  </a:moveTo>
                  <a:lnTo>
                    <a:pt x="685111" y="5750"/>
                  </a:lnTo>
                  <a:lnTo>
                    <a:pt x="685111" y="8625"/>
                  </a:lnTo>
                  <a:lnTo>
                    <a:pt x="719613" y="8625"/>
                  </a:lnTo>
                  <a:lnTo>
                    <a:pt x="719613" y="5750"/>
                  </a:lnTo>
                  <a:close/>
                </a:path>
                <a:path w="1911985" h="1078865">
                  <a:moveTo>
                    <a:pt x="779993" y="0"/>
                  </a:moveTo>
                  <a:lnTo>
                    <a:pt x="745490" y="0"/>
                  </a:lnTo>
                  <a:lnTo>
                    <a:pt x="745490" y="2875"/>
                  </a:lnTo>
                  <a:lnTo>
                    <a:pt x="779993" y="2875"/>
                  </a:lnTo>
                  <a:lnTo>
                    <a:pt x="779993" y="0"/>
                  </a:lnTo>
                  <a:close/>
                </a:path>
                <a:path w="1911985" h="1078865">
                  <a:moveTo>
                    <a:pt x="779993" y="5750"/>
                  </a:moveTo>
                  <a:lnTo>
                    <a:pt x="745490" y="5750"/>
                  </a:lnTo>
                  <a:lnTo>
                    <a:pt x="745490" y="8625"/>
                  </a:lnTo>
                  <a:lnTo>
                    <a:pt x="779993" y="8625"/>
                  </a:lnTo>
                  <a:lnTo>
                    <a:pt x="779993" y="5750"/>
                  </a:lnTo>
                  <a:close/>
                </a:path>
                <a:path w="1911985" h="1078865">
                  <a:moveTo>
                    <a:pt x="840372" y="0"/>
                  </a:moveTo>
                  <a:lnTo>
                    <a:pt x="805870" y="0"/>
                  </a:lnTo>
                  <a:lnTo>
                    <a:pt x="805870" y="2875"/>
                  </a:lnTo>
                  <a:lnTo>
                    <a:pt x="840372" y="2875"/>
                  </a:lnTo>
                  <a:lnTo>
                    <a:pt x="840372" y="0"/>
                  </a:lnTo>
                  <a:close/>
                </a:path>
                <a:path w="1911985" h="1078865">
                  <a:moveTo>
                    <a:pt x="840372" y="5750"/>
                  </a:moveTo>
                  <a:lnTo>
                    <a:pt x="805870" y="5750"/>
                  </a:lnTo>
                  <a:lnTo>
                    <a:pt x="805870" y="8625"/>
                  </a:lnTo>
                  <a:lnTo>
                    <a:pt x="840372" y="8625"/>
                  </a:lnTo>
                  <a:lnTo>
                    <a:pt x="840372" y="5750"/>
                  </a:lnTo>
                  <a:close/>
                </a:path>
                <a:path w="1911985" h="1078865">
                  <a:moveTo>
                    <a:pt x="900752" y="0"/>
                  </a:moveTo>
                  <a:lnTo>
                    <a:pt x="866249" y="0"/>
                  </a:lnTo>
                  <a:lnTo>
                    <a:pt x="866249" y="2875"/>
                  </a:lnTo>
                  <a:lnTo>
                    <a:pt x="900752" y="2875"/>
                  </a:lnTo>
                  <a:lnTo>
                    <a:pt x="900752" y="0"/>
                  </a:lnTo>
                  <a:close/>
                </a:path>
                <a:path w="1911985" h="1078865">
                  <a:moveTo>
                    <a:pt x="900752" y="5750"/>
                  </a:moveTo>
                  <a:lnTo>
                    <a:pt x="866249" y="5750"/>
                  </a:lnTo>
                  <a:lnTo>
                    <a:pt x="866249" y="8625"/>
                  </a:lnTo>
                  <a:lnTo>
                    <a:pt x="900752" y="8625"/>
                  </a:lnTo>
                  <a:lnTo>
                    <a:pt x="900752" y="5750"/>
                  </a:lnTo>
                  <a:close/>
                </a:path>
                <a:path w="1911985" h="1078865">
                  <a:moveTo>
                    <a:pt x="961131" y="0"/>
                  </a:moveTo>
                  <a:lnTo>
                    <a:pt x="926629" y="0"/>
                  </a:lnTo>
                  <a:lnTo>
                    <a:pt x="926629" y="2875"/>
                  </a:lnTo>
                  <a:lnTo>
                    <a:pt x="961131" y="2875"/>
                  </a:lnTo>
                  <a:lnTo>
                    <a:pt x="961131" y="0"/>
                  </a:lnTo>
                  <a:close/>
                </a:path>
                <a:path w="1911985" h="1078865">
                  <a:moveTo>
                    <a:pt x="961131" y="5750"/>
                  </a:moveTo>
                  <a:lnTo>
                    <a:pt x="926629" y="5750"/>
                  </a:lnTo>
                  <a:lnTo>
                    <a:pt x="926629" y="8625"/>
                  </a:lnTo>
                  <a:lnTo>
                    <a:pt x="961131" y="8625"/>
                  </a:lnTo>
                  <a:lnTo>
                    <a:pt x="961131" y="5750"/>
                  </a:lnTo>
                  <a:close/>
                </a:path>
                <a:path w="1911985" h="1078865">
                  <a:moveTo>
                    <a:pt x="1021511" y="0"/>
                  </a:moveTo>
                  <a:lnTo>
                    <a:pt x="987008" y="0"/>
                  </a:lnTo>
                  <a:lnTo>
                    <a:pt x="987008" y="2875"/>
                  </a:lnTo>
                  <a:lnTo>
                    <a:pt x="1021511" y="2875"/>
                  </a:lnTo>
                  <a:lnTo>
                    <a:pt x="1021511" y="0"/>
                  </a:lnTo>
                  <a:close/>
                </a:path>
                <a:path w="1911985" h="1078865">
                  <a:moveTo>
                    <a:pt x="1021511" y="5750"/>
                  </a:moveTo>
                  <a:lnTo>
                    <a:pt x="987008" y="5750"/>
                  </a:lnTo>
                  <a:lnTo>
                    <a:pt x="987008" y="8625"/>
                  </a:lnTo>
                  <a:lnTo>
                    <a:pt x="1021511" y="8625"/>
                  </a:lnTo>
                  <a:lnTo>
                    <a:pt x="1021511" y="5750"/>
                  </a:lnTo>
                  <a:close/>
                </a:path>
                <a:path w="1911985" h="1078865">
                  <a:moveTo>
                    <a:pt x="1081891" y="0"/>
                  </a:moveTo>
                  <a:lnTo>
                    <a:pt x="1047388" y="0"/>
                  </a:lnTo>
                  <a:lnTo>
                    <a:pt x="1047388" y="2875"/>
                  </a:lnTo>
                  <a:lnTo>
                    <a:pt x="1081891" y="2875"/>
                  </a:lnTo>
                  <a:lnTo>
                    <a:pt x="1081891" y="0"/>
                  </a:lnTo>
                  <a:close/>
                </a:path>
                <a:path w="1911985" h="1078865">
                  <a:moveTo>
                    <a:pt x="1081891" y="5750"/>
                  </a:moveTo>
                  <a:lnTo>
                    <a:pt x="1047388" y="5750"/>
                  </a:lnTo>
                  <a:lnTo>
                    <a:pt x="1047388" y="8625"/>
                  </a:lnTo>
                  <a:lnTo>
                    <a:pt x="1081891" y="8625"/>
                  </a:lnTo>
                  <a:lnTo>
                    <a:pt x="1081891" y="5750"/>
                  </a:lnTo>
                  <a:close/>
                </a:path>
                <a:path w="1911985" h="1078865">
                  <a:moveTo>
                    <a:pt x="1142270" y="0"/>
                  </a:moveTo>
                  <a:lnTo>
                    <a:pt x="1107768" y="0"/>
                  </a:lnTo>
                  <a:lnTo>
                    <a:pt x="1107768" y="2875"/>
                  </a:lnTo>
                  <a:lnTo>
                    <a:pt x="1142270" y="2875"/>
                  </a:lnTo>
                  <a:lnTo>
                    <a:pt x="1142270" y="0"/>
                  </a:lnTo>
                  <a:close/>
                </a:path>
                <a:path w="1911985" h="1078865">
                  <a:moveTo>
                    <a:pt x="1142270" y="5750"/>
                  </a:moveTo>
                  <a:lnTo>
                    <a:pt x="1107768" y="5750"/>
                  </a:lnTo>
                  <a:lnTo>
                    <a:pt x="1107768" y="8625"/>
                  </a:lnTo>
                  <a:lnTo>
                    <a:pt x="1142270" y="8625"/>
                  </a:lnTo>
                  <a:lnTo>
                    <a:pt x="1142270" y="5750"/>
                  </a:lnTo>
                  <a:close/>
                </a:path>
                <a:path w="1911985" h="1078865">
                  <a:moveTo>
                    <a:pt x="1202650" y="0"/>
                  </a:moveTo>
                  <a:lnTo>
                    <a:pt x="1168147" y="0"/>
                  </a:lnTo>
                  <a:lnTo>
                    <a:pt x="1168147" y="2875"/>
                  </a:lnTo>
                  <a:lnTo>
                    <a:pt x="1202650" y="2875"/>
                  </a:lnTo>
                  <a:lnTo>
                    <a:pt x="1202650" y="0"/>
                  </a:lnTo>
                  <a:close/>
                </a:path>
                <a:path w="1911985" h="1078865">
                  <a:moveTo>
                    <a:pt x="1202650" y="5750"/>
                  </a:moveTo>
                  <a:lnTo>
                    <a:pt x="1168147" y="5750"/>
                  </a:lnTo>
                  <a:lnTo>
                    <a:pt x="1168147" y="8625"/>
                  </a:lnTo>
                  <a:lnTo>
                    <a:pt x="1202650" y="8625"/>
                  </a:lnTo>
                  <a:lnTo>
                    <a:pt x="1202650" y="5750"/>
                  </a:lnTo>
                  <a:close/>
                </a:path>
                <a:path w="1911985" h="1078865">
                  <a:moveTo>
                    <a:pt x="1263029" y="0"/>
                  </a:moveTo>
                  <a:lnTo>
                    <a:pt x="1228527" y="0"/>
                  </a:lnTo>
                  <a:lnTo>
                    <a:pt x="1228527" y="2875"/>
                  </a:lnTo>
                  <a:lnTo>
                    <a:pt x="1263029" y="2875"/>
                  </a:lnTo>
                  <a:lnTo>
                    <a:pt x="1263029" y="0"/>
                  </a:lnTo>
                  <a:close/>
                </a:path>
                <a:path w="1911985" h="1078865">
                  <a:moveTo>
                    <a:pt x="1263029" y="5750"/>
                  </a:moveTo>
                  <a:lnTo>
                    <a:pt x="1228527" y="5750"/>
                  </a:lnTo>
                  <a:lnTo>
                    <a:pt x="1228527" y="8625"/>
                  </a:lnTo>
                  <a:lnTo>
                    <a:pt x="1263029" y="8625"/>
                  </a:lnTo>
                  <a:lnTo>
                    <a:pt x="1263029" y="5750"/>
                  </a:lnTo>
                  <a:close/>
                </a:path>
                <a:path w="1911985" h="1078865">
                  <a:moveTo>
                    <a:pt x="1323409" y="0"/>
                  </a:moveTo>
                  <a:lnTo>
                    <a:pt x="1288906" y="0"/>
                  </a:lnTo>
                  <a:lnTo>
                    <a:pt x="1288906" y="2875"/>
                  </a:lnTo>
                  <a:lnTo>
                    <a:pt x="1323409" y="2875"/>
                  </a:lnTo>
                  <a:lnTo>
                    <a:pt x="1323409" y="0"/>
                  </a:lnTo>
                  <a:close/>
                </a:path>
                <a:path w="1911985" h="1078865">
                  <a:moveTo>
                    <a:pt x="1323409" y="5750"/>
                  </a:moveTo>
                  <a:lnTo>
                    <a:pt x="1288906" y="5750"/>
                  </a:lnTo>
                  <a:lnTo>
                    <a:pt x="1288906" y="8625"/>
                  </a:lnTo>
                  <a:lnTo>
                    <a:pt x="1323409" y="8625"/>
                  </a:lnTo>
                  <a:lnTo>
                    <a:pt x="1323409" y="5750"/>
                  </a:lnTo>
                  <a:close/>
                </a:path>
                <a:path w="1911985" h="1078865">
                  <a:moveTo>
                    <a:pt x="1383788" y="0"/>
                  </a:moveTo>
                  <a:lnTo>
                    <a:pt x="1349286" y="0"/>
                  </a:lnTo>
                  <a:lnTo>
                    <a:pt x="1349286" y="2875"/>
                  </a:lnTo>
                  <a:lnTo>
                    <a:pt x="1383788" y="2875"/>
                  </a:lnTo>
                  <a:lnTo>
                    <a:pt x="1383788" y="0"/>
                  </a:lnTo>
                  <a:close/>
                </a:path>
                <a:path w="1911985" h="1078865">
                  <a:moveTo>
                    <a:pt x="1383788" y="5750"/>
                  </a:moveTo>
                  <a:lnTo>
                    <a:pt x="1349286" y="5750"/>
                  </a:lnTo>
                  <a:lnTo>
                    <a:pt x="1349286" y="8625"/>
                  </a:lnTo>
                  <a:lnTo>
                    <a:pt x="1383788" y="8625"/>
                  </a:lnTo>
                  <a:lnTo>
                    <a:pt x="1383788" y="5750"/>
                  </a:lnTo>
                  <a:close/>
                </a:path>
                <a:path w="1911985" h="1078865">
                  <a:moveTo>
                    <a:pt x="1444168" y="0"/>
                  </a:moveTo>
                  <a:lnTo>
                    <a:pt x="1409665" y="0"/>
                  </a:lnTo>
                  <a:lnTo>
                    <a:pt x="1409665" y="2875"/>
                  </a:lnTo>
                  <a:lnTo>
                    <a:pt x="1444168" y="2875"/>
                  </a:lnTo>
                  <a:lnTo>
                    <a:pt x="1444168" y="0"/>
                  </a:lnTo>
                  <a:close/>
                </a:path>
                <a:path w="1911985" h="1078865">
                  <a:moveTo>
                    <a:pt x="1444168" y="5750"/>
                  </a:moveTo>
                  <a:lnTo>
                    <a:pt x="1409665" y="5750"/>
                  </a:lnTo>
                  <a:lnTo>
                    <a:pt x="1409665" y="8625"/>
                  </a:lnTo>
                  <a:lnTo>
                    <a:pt x="1444168" y="8625"/>
                  </a:lnTo>
                  <a:lnTo>
                    <a:pt x="1444168" y="5750"/>
                  </a:lnTo>
                  <a:close/>
                </a:path>
                <a:path w="1911985" h="1078865">
                  <a:moveTo>
                    <a:pt x="1504547" y="0"/>
                  </a:moveTo>
                  <a:lnTo>
                    <a:pt x="1470045" y="0"/>
                  </a:lnTo>
                  <a:lnTo>
                    <a:pt x="1470045" y="2875"/>
                  </a:lnTo>
                  <a:lnTo>
                    <a:pt x="1504547" y="2875"/>
                  </a:lnTo>
                  <a:lnTo>
                    <a:pt x="1504547" y="0"/>
                  </a:lnTo>
                  <a:close/>
                </a:path>
                <a:path w="1911985" h="1078865">
                  <a:moveTo>
                    <a:pt x="1504547" y="5750"/>
                  </a:moveTo>
                  <a:lnTo>
                    <a:pt x="1470045" y="5750"/>
                  </a:lnTo>
                  <a:lnTo>
                    <a:pt x="1470045" y="8625"/>
                  </a:lnTo>
                  <a:lnTo>
                    <a:pt x="1504547" y="8625"/>
                  </a:lnTo>
                  <a:lnTo>
                    <a:pt x="1504547" y="5750"/>
                  </a:lnTo>
                  <a:close/>
                </a:path>
                <a:path w="1911985" h="1078865">
                  <a:moveTo>
                    <a:pt x="1564927" y="0"/>
                  </a:moveTo>
                  <a:lnTo>
                    <a:pt x="1530424" y="0"/>
                  </a:lnTo>
                  <a:lnTo>
                    <a:pt x="1530424" y="2875"/>
                  </a:lnTo>
                  <a:lnTo>
                    <a:pt x="1564927" y="2875"/>
                  </a:lnTo>
                  <a:lnTo>
                    <a:pt x="1564927" y="0"/>
                  </a:lnTo>
                  <a:close/>
                </a:path>
                <a:path w="1911985" h="1078865">
                  <a:moveTo>
                    <a:pt x="1564927" y="5750"/>
                  </a:moveTo>
                  <a:lnTo>
                    <a:pt x="1530424" y="5750"/>
                  </a:lnTo>
                  <a:lnTo>
                    <a:pt x="1530424" y="8625"/>
                  </a:lnTo>
                  <a:lnTo>
                    <a:pt x="1564927" y="8625"/>
                  </a:lnTo>
                  <a:lnTo>
                    <a:pt x="1564927" y="5750"/>
                  </a:lnTo>
                  <a:close/>
                </a:path>
                <a:path w="1911985" h="1078865">
                  <a:moveTo>
                    <a:pt x="1625307" y="0"/>
                  </a:moveTo>
                  <a:lnTo>
                    <a:pt x="1590804" y="0"/>
                  </a:lnTo>
                  <a:lnTo>
                    <a:pt x="1590804" y="2875"/>
                  </a:lnTo>
                  <a:lnTo>
                    <a:pt x="1625307" y="2875"/>
                  </a:lnTo>
                  <a:lnTo>
                    <a:pt x="1625307" y="0"/>
                  </a:lnTo>
                  <a:close/>
                </a:path>
                <a:path w="1911985" h="1078865">
                  <a:moveTo>
                    <a:pt x="1625307" y="5750"/>
                  </a:moveTo>
                  <a:lnTo>
                    <a:pt x="1590804" y="5750"/>
                  </a:lnTo>
                  <a:lnTo>
                    <a:pt x="1590804" y="8625"/>
                  </a:lnTo>
                  <a:lnTo>
                    <a:pt x="1625307" y="8625"/>
                  </a:lnTo>
                  <a:lnTo>
                    <a:pt x="1625307" y="5750"/>
                  </a:lnTo>
                  <a:close/>
                </a:path>
                <a:path w="1911985" h="1078865">
                  <a:moveTo>
                    <a:pt x="1685686" y="0"/>
                  </a:moveTo>
                  <a:lnTo>
                    <a:pt x="1651183" y="0"/>
                  </a:lnTo>
                  <a:lnTo>
                    <a:pt x="1651183" y="2875"/>
                  </a:lnTo>
                  <a:lnTo>
                    <a:pt x="1685686" y="2875"/>
                  </a:lnTo>
                  <a:lnTo>
                    <a:pt x="1685686" y="0"/>
                  </a:lnTo>
                  <a:close/>
                </a:path>
                <a:path w="1911985" h="1078865">
                  <a:moveTo>
                    <a:pt x="1685686" y="5750"/>
                  </a:moveTo>
                  <a:lnTo>
                    <a:pt x="1651183" y="5750"/>
                  </a:lnTo>
                  <a:lnTo>
                    <a:pt x="1651183" y="8625"/>
                  </a:lnTo>
                  <a:lnTo>
                    <a:pt x="1685686" y="8625"/>
                  </a:lnTo>
                  <a:lnTo>
                    <a:pt x="1685686" y="5750"/>
                  </a:lnTo>
                  <a:close/>
                </a:path>
                <a:path w="1911985" h="1078865">
                  <a:moveTo>
                    <a:pt x="1746066" y="0"/>
                  </a:moveTo>
                  <a:lnTo>
                    <a:pt x="1711563" y="0"/>
                  </a:lnTo>
                  <a:lnTo>
                    <a:pt x="1711563" y="2875"/>
                  </a:lnTo>
                  <a:lnTo>
                    <a:pt x="1746066" y="2875"/>
                  </a:lnTo>
                  <a:lnTo>
                    <a:pt x="1746066" y="0"/>
                  </a:lnTo>
                  <a:close/>
                </a:path>
                <a:path w="1911985" h="1078865">
                  <a:moveTo>
                    <a:pt x="1746066" y="5750"/>
                  </a:moveTo>
                  <a:lnTo>
                    <a:pt x="1711563" y="5750"/>
                  </a:lnTo>
                  <a:lnTo>
                    <a:pt x="1711563" y="8625"/>
                  </a:lnTo>
                  <a:lnTo>
                    <a:pt x="1746066" y="8625"/>
                  </a:lnTo>
                  <a:lnTo>
                    <a:pt x="1746066" y="5750"/>
                  </a:lnTo>
                  <a:close/>
                </a:path>
                <a:path w="1911985" h="1078865">
                  <a:moveTo>
                    <a:pt x="1806445" y="0"/>
                  </a:moveTo>
                  <a:lnTo>
                    <a:pt x="1771943" y="0"/>
                  </a:lnTo>
                  <a:lnTo>
                    <a:pt x="1771943" y="2875"/>
                  </a:lnTo>
                  <a:lnTo>
                    <a:pt x="1806445" y="2875"/>
                  </a:lnTo>
                  <a:lnTo>
                    <a:pt x="1806445" y="0"/>
                  </a:lnTo>
                  <a:close/>
                </a:path>
                <a:path w="1911985" h="1078865">
                  <a:moveTo>
                    <a:pt x="1806445" y="5750"/>
                  </a:moveTo>
                  <a:lnTo>
                    <a:pt x="1771943" y="5750"/>
                  </a:lnTo>
                  <a:lnTo>
                    <a:pt x="1771943" y="8625"/>
                  </a:lnTo>
                  <a:lnTo>
                    <a:pt x="1806445" y="8625"/>
                  </a:lnTo>
                  <a:lnTo>
                    <a:pt x="1806445" y="5750"/>
                  </a:lnTo>
                  <a:close/>
                </a:path>
                <a:path w="1911985" h="1078865">
                  <a:moveTo>
                    <a:pt x="1866825" y="0"/>
                  </a:moveTo>
                  <a:lnTo>
                    <a:pt x="1832322" y="0"/>
                  </a:lnTo>
                  <a:lnTo>
                    <a:pt x="1832322" y="2875"/>
                  </a:lnTo>
                  <a:lnTo>
                    <a:pt x="1866825" y="2875"/>
                  </a:lnTo>
                  <a:lnTo>
                    <a:pt x="1866825" y="0"/>
                  </a:lnTo>
                  <a:close/>
                </a:path>
                <a:path w="1911985" h="1078865">
                  <a:moveTo>
                    <a:pt x="1866825" y="5750"/>
                  </a:moveTo>
                  <a:lnTo>
                    <a:pt x="1832322" y="5750"/>
                  </a:lnTo>
                  <a:lnTo>
                    <a:pt x="1832322" y="8625"/>
                  </a:lnTo>
                  <a:lnTo>
                    <a:pt x="1866825" y="8625"/>
                  </a:lnTo>
                  <a:lnTo>
                    <a:pt x="1866825" y="5750"/>
                  </a:lnTo>
                  <a:close/>
                </a:path>
                <a:path w="1911985" h="1078865">
                  <a:moveTo>
                    <a:pt x="1906163" y="5750"/>
                  </a:moveTo>
                  <a:lnTo>
                    <a:pt x="1892702" y="5750"/>
                  </a:lnTo>
                  <a:lnTo>
                    <a:pt x="1892702" y="8625"/>
                  </a:lnTo>
                  <a:lnTo>
                    <a:pt x="1903288" y="8625"/>
                  </a:lnTo>
                  <a:lnTo>
                    <a:pt x="1903288" y="23916"/>
                  </a:lnTo>
                  <a:lnTo>
                    <a:pt x="1906163" y="23916"/>
                  </a:lnTo>
                  <a:lnTo>
                    <a:pt x="1906163" y="5750"/>
                  </a:lnTo>
                  <a:close/>
                </a:path>
                <a:path w="1911985" h="1078865">
                  <a:moveTo>
                    <a:pt x="1911914" y="0"/>
                  </a:moveTo>
                  <a:lnTo>
                    <a:pt x="1892702" y="0"/>
                  </a:lnTo>
                  <a:lnTo>
                    <a:pt x="1892702" y="2875"/>
                  </a:lnTo>
                  <a:lnTo>
                    <a:pt x="1909039" y="2875"/>
                  </a:lnTo>
                  <a:lnTo>
                    <a:pt x="1909039" y="23916"/>
                  </a:lnTo>
                  <a:lnTo>
                    <a:pt x="1911914" y="23916"/>
                  </a:lnTo>
                  <a:lnTo>
                    <a:pt x="1911914" y="0"/>
                  </a:lnTo>
                  <a:close/>
                </a:path>
                <a:path w="1911985" h="1078865">
                  <a:moveTo>
                    <a:pt x="1911914" y="49793"/>
                  </a:moveTo>
                  <a:lnTo>
                    <a:pt x="1909039" y="49793"/>
                  </a:lnTo>
                  <a:lnTo>
                    <a:pt x="1909039" y="84295"/>
                  </a:lnTo>
                  <a:lnTo>
                    <a:pt x="1911914" y="84295"/>
                  </a:lnTo>
                  <a:lnTo>
                    <a:pt x="1911914" y="49793"/>
                  </a:lnTo>
                  <a:close/>
                </a:path>
                <a:path w="1911985" h="1078865">
                  <a:moveTo>
                    <a:pt x="1906163" y="49793"/>
                  </a:moveTo>
                  <a:lnTo>
                    <a:pt x="1903288" y="49793"/>
                  </a:lnTo>
                  <a:lnTo>
                    <a:pt x="1903288" y="84295"/>
                  </a:lnTo>
                  <a:lnTo>
                    <a:pt x="1906163" y="84295"/>
                  </a:lnTo>
                  <a:lnTo>
                    <a:pt x="1906163" y="49793"/>
                  </a:lnTo>
                  <a:close/>
                </a:path>
                <a:path w="1911985" h="1078865">
                  <a:moveTo>
                    <a:pt x="1911914" y="110172"/>
                  </a:moveTo>
                  <a:lnTo>
                    <a:pt x="1909039" y="110172"/>
                  </a:lnTo>
                  <a:lnTo>
                    <a:pt x="1909039" y="144675"/>
                  </a:lnTo>
                  <a:lnTo>
                    <a:pt x="1911914" y="144675"/>
                  </a:lnTo>
                  <a:lnTo>
                    <a:pt x="1911914" y="110172"/>
                  </a:lnTo>
                  <a:close/>
                </a:path>
                <a:path w="1911985" h="1078865">
                  <a:moveTo>
                    <a:pt x="1906163" y="110172"/>
                  </a:moveTo>
                  <a:lnTo>
                    <a:pt x="1903288" y="110172"/>
                  </a:lnTo>
                  <a:lnTo>
                    <a:pt x="1903288" y="144675"/>
                  </a:lnTo>
                  <a:lnTo>
                    <a:pt x="1906163" y="144675"/>
                  </a:lnTo>
                  <a:lnTo>
                    <a:pt x="1906163" y="110172"/>
                  </a:lnTo>
                  <a:close/>
                </a:path>
                <a:path w="1911985" h="1078865">
                  <a:moveTo>
                    <a:pt x="1911914" y="170552"/>
                  </a:moveTo>
                  <a:lnTo>
                    <a:pt x="1909039" y="170552"/>
                  </a:lnTo>
                  <a:lnTo>
                    <a:pt x="1909039" y="205054"/>
                  </a:lnTo>
                  <a:lnTo>
                    <a:pt x="1911914" y="205054"/>
                  </a:lnTo>
                  <a:lnTo>
                    <a:pt x="1911914" y="170552"/>
                  </a:lnTo>
                  <a:close/>
                </a:path>
                <a:path w="1911985" h="1078865">
                  <a:moveTo>
                    <a:pt x="1906163" y="170552"/>
                  </a:moveTo>
                  <a:lnTo>
                    <a:pt x="1903288" y="170552"/>
                  </a:lnTo>
                  <a:lnTo>
                    <a:pt x="1903288" y="205054"/>
                  </a:lnTo>
                  <a:lnTo>
                    <a:pt x="1906163" y="205054"/>
                  </a:lnTo>
                  <a:lnTo>
                    <a:pt x="1906163" y="170552"/>
                  </a:lnTo>
                  <a:close/>
                </a:path>
                <a:path w="1911985" h="1078865">
                  <a:moveTo>
                    <a:pt x="1911914" y="230931"/>
                  </a:moveTo>
                  <a:lnTo>
                    <a:pt x="1909039" y="230931"/>
                  </a:lnTo>
                  <a:lnTo>
                    <a:pt x="1909039" y="265434"/>
                  </a:lnTo>
                  <a:lnTo>
                    <a:pt x="1911914" y="265434"/>
                  </a:lnTo>
                  <a:lnTo>
                    <a:pt x="1911914" y="230931"/>
                  </a:lnTo>
                  <a:close/>
                </a:path>
                <a:path w="1911985" h="1078865">
                  <a:moveTo>
                    <a:pt x="1906163" y="230931"/>
                  </a:moveTo>
                  <a:lnTo>
                    <a:pt x="1903288" y="230931"/>
                  </a:lnTo>
                  <a:lnTo>
                    <a:pt x="1903288" y="265434"/>
                  </a:lnTo>
                  <a:lnTo>
                    <a:pt x="1906163" y="265434"/>
                  </a:lnTo>
                  <a:lnTo>
                    <a:pt x="1906163" y="230931"/>
                  </a:lnTo>
                  <a:close/>
                </a:path>
                <a:path w="1911985" h="1078865">
                  <a:moveTo>
                    <a:pt x="1911914" y="291311"/>
                  </a:moveTo>
                  <a:lnTo>
                    <a:pt x="1909039" y="291311"/>
                  </a:lnTo>
                  <a:lnTo>
                    <a:pt x="1909039" y="325813"/>
                  </a:lnTo>
                  <a:lnTo>
                    <a:pt x="1911914" y="325813"/>
                  </a:lnTo>
                  <a:lnTo>
                    <a:pt x="1911914" y="291311"/>
                  </a:lnTo>
                  <a:close/>
                </a:path>
                <a:path w="1911985" h="1078865">
                  <a:moveTo>
                    <a:pt x="1906163" y="291311"/>
                  </a:moveTo>
                  <a:lnTo>
                    <a:pt x="1903288" y="291311"/>
                  </a:lnTo>
                  <a:lnTo>
                    <a:pt x="1903288" y="325813"/>
                  </a:lnTo>
                  <a:lnTo>
                    <a:pt x="1906163" y="325813"/>
                  </a:lnTo>
                  <a:lnTo>
                    <a:pt x="1906163" y="291311"/>
                  </a:lnTo>
                  <a:close/>
                </a:path>
                <a:path w="1911985" h="1078865">
                  <a:moveTo>
                    <a:pt x="1911914" y="351690"/>
                  </a:moveTo>
                  <a:lnTo>
                    <a:pt x="1909039" y="351690"/>
                  </a:lnTo>
                  <a:lnTo>
                    <a:pt x="1909039" y="386193"/>
                  </a:lnTo>
                  <a:lnTo>
                    <a:pt x="1911914" y="386193"/>
                  </a:lnTo>
                  <a:lnTo>
                    <a:pt x="1911914" y="351690"/>
                  </a:lnTo>
                  <a:close/>
                </a:path>
                <a:path w="1911985" h="1078865">
                  <a:moveTo>
                    <a:pt x="1906163" y="351690"/>
                  </a:moveTo>
                  <a:lnTo>
                    <a:pt x="1903288" y="351690"/>
                  </a:lnTo>
                  <a:lnTo>
                    <a:pt x="1903288" y="386193"/>
                  </a:lnTo>
                  <a:lnTo>
                    <a:pt x="1906163" y="386193"/>
                  </a:lnTo>
                  <a:lnTo>
                    <a:pt x="1906163" y="351690"/>
                  </a:lnTo>
                  <a:close/>
                </a:path>
                <a:path w="1911985" h="1078865">
                  <a:moveTo>
                    <a:pt x="1911914" y="412070"/>
                  </a:moveTo>
                  <a:lnTo>
                    <a:pt x="1909039" y="412070"/>
                  </a:lnTo>
                  <a:lnTo>
                    <a:pt x="1909039" y="446572"/>
                  </a:lnTo>
                  <a:lnTo>
                    <a:pt x="1911914" y="446572"/>
                  </a:lnTo>
                  <a:lnTo>
                    <a:pt x="1911914" y="412070"/>
                  </a:lnTo>
                  <a:close/>
                </a:path>
                <a:path w="1911985" h="1078865">
                  <a:moveTo>
                    <a:pt x="1906163" y="412070"/>
                  </a:moveTo>
                  <a:lnTo>
                    <a:pt x="1903288" y="412070"/>
                  </a:lnTo>
                  <a:lnTo>
                    <a:pt x="1903288" y="446572"/>
                  </a:lnTo>
                  <a:lnTo>
                    <a:pt x="1906163" y="446572"/>
                  </a:lnTo>
                  <a:lnTo>
                    <a:pt x="1906163" y="412070"/>
                  </a:lnTo>
                  <a:close/>
                </a:path>
                <a:path w="1911985" h="1078865">
                  <a:moveTo>
                    <a:pt x="1911914" y="472449"/>
                  </a:moveTo>
                  <a:lnTo>
                    <a:pt x="1909039" y="472449"/>
                  </a:lnTo>
                  <a:lnTo>
                    <a:pt x="1909039" y="506952"/>
                  </a:lnTo>
                  <a:lnTo>
                    <a:pt x="1911914" y="506952"/>
                  </a:lnTo>
                  <a:lnTo>
                    <a:pt x="1911914" y="472449"/>
                  </a:lnTo>
                  <a:close/>
                </a:path>
                <a:path w="1911985" h="1078865">
                  <a:moveTo>
                    <a:pt x="1906163" y="472449"/>
                  </a:moveTo>
                  <a:lnTo>
                    <a:pt x="1903288" y="472449"/>
                  </a:lnTo>
                  <a:lnTo>
                    <a:pt x="1903288" y="506952"/>
                  </a:lnTo>
                  <a:lnTo>
                    <a:pt x="1906163" y="506952"/>
                  </a:lnTo>
                  <a:lnTo>
                    <a:pt x="1906163" y="472449"/>
                  </a:lnTo>
                  <a:close/>
                </a:path>
                <a:path w="1911985" h="1078865">
                  <a:moveTo>
                    <a:pt x="1911914" y="532829"/>
                  </a:moveTo>
                  <a:lnTo>
                    <a:pt x="1909039" y="532829"/>
                  </a:lnTo>
                  <a:lnTo>
                    <a:pt x="1909039" y="567331"/>
                  </a:lnTo>
                  <a:lnTo>
                    <a:pt x="1911914" y="567331"/>
                  </a:lnTo>
                  <a:lnTo>
                    <a:pt x="1911914" y="532829"/>
                  </a:lnTo>
                  <a:close/>
                </a:path>
                <a:path w="1911985" h="1078865">
                  <a:moveTo>
                    <a:pt x="1906163" y="532829"/>
                  </a:moveTo>
                  <a:lnTo>
                    <a:pt x="1903288" y="532829"/>
                  </a:lnTo>
                  <a:lnTo>
                    <a:pt x="1903288" y="567331"/>
                  </a:lnTo>
                  <a:lnTo>
                    <a:pt x="1906163" y="567331"/>
                  </a:lnTo>
                  <a:lnTo>
                    <a:pt x="1906163" y="532829"/>
                  </a:lnTo>
                  <a:close/>
                </a:path>
                <a:path w="1911985" h="1078865">
                  <a:moveTo>
                    <a:pt x="1911914" y="593208"/>
                  </a:moveTo>
                  <a:lnTo>
                    <a:pt x="1909039" y="593208"/>
                  </a:lnTo>
                  <a:lnTo>
                    <a:pt x="1909039" y="627711"/>
                  </a:lnTo>
                  <a:lnTo>
                    <a:pt x="1911914" y="627711"/>
                  </a:lnTo>
                  <a:lnTo>
                    <a:pt x="1911914" y="593208"/>
                  </a:lnTo>
                  <a:close/>
                </a:path>
                <a:path w="1911985" h="1078865">
                  <a:moveTo>
                    <a:pt x="1906163" y="593208"/>
                  </a:moveTo>
                  <a:lnTo>
                    <a:pt x="1903288" y="593208"/>
                  </a:lnTo>
                  <a:lnTo>
                    <a:pt x="1903288" y="627711"/>
                  </a:lnTo>
                  <a:lnTo>
                    <a:pt x="1906163" y="627711"/>
                  </a:lnTo>
                  <a:lnTo>
                    <a:pt x="1906163" y="593208"/>
                  </a:lnTo>
                  <a:close/>
                </a:path>
                <a:path w="1911985" h="1078865">
                  <a:moveTo>
                    <a:pt x="1911914" y="653588"/>
                  </a:moveTo>
                  <a:lnTo>
                    <a:pt x="1909039" y="653588"/>
                  </a:lnTo>
                  <a:lnTo>
                    <a:pt x="1909039" y="688091"/>
                  </a:lnTo>
                  <a:lnTo>
                    <a:pt x="1911914" y="688091"/>
                  </a:lnTo>
                  <a:lnTo>
                    <a:pt x="1911914" y="653588"/>
                  </a:lnTo>
                  <a:close/>
                </a:path>
                <a:path w="1911985" h="1078865">
                  <a:moveTo>
                    <a:pt x="1906163" y="653588"/>
                  </a:moveTo>
                  <a:lnTo>
                    <a:pt x="1903288" y="653588"/>
                  </a:lnTo>
                  <a:lnTo>
                    <a:pt x="1903288" y="688091"/>
                  </a:lnTo>
                  <a:lnTo>
                    <a:pt x="1906163" y="688091"/>
                  </a:lnTo>
                  <a:lnTo>
                    <a:pt x="1906163" y="653588"/>
                  </a:lnTo>
                  <a:close/>
                </a:path>
                <a:path w="1911985" h="1078865">
                  <a:moveTo>
                    <a:pt x="1911914" y="713968"/>
                  </a:moveTo>
                  <a:lnTo>
                    <a:pt x="1909039" y="713968"/>
                  </a:lnTo>
                  <a:lnTo>
                    <a:pt x="1909039" y="748470"/>
                  </a:lnTo>
                  <a:lnTo>
                    <a:pt x="1911914" y="748470"/>
                  </a:lnTo>
                  <a:lnTo>
                    <a:pt x="1911914" y="713968"/>
                  </a:lnTo>
                  <a:close/>
                </a:path>
                <a:path w="1911985" h="1078865">
                  <a:moveTo>
                    <a:pt x="1906163" y="713968"/>
                  </a:moveTo>
                  <a:lnTo>
                    <a:pt x="1903288" y="713968"/>
                  </a:lnTo>
                  <a:lnTo>
                    <a:pt x="1903288" y="748470"/>
                  </a:lnTo>
                  <a:lnTo>
                    <a:pt x="1906163" y="748470"/>
                  </a:lnTo>
                  <a:lnTo>
                    <a:pt x="1906163" y="713968"/>
                  </a:lnTo>
                  <a:close/>
                </a:path>
                <a:path w="1911985" h="1078865">
                  <a:moveTo>
                    <a:pt x="1911914" y="774347"/>
                  </a:moveTo>
                  <a:lnTo>
                    <a:pt x="1909039" y="774347"/>
                  </a:lnTo>
                  <a:lnTo>
                    <a:pt x="1909039" y="808850"/>
                  </a:lnTo>
                  <a:lnTo>
                    <a:pt x="1911914" y="808850"/>
                  </a:lnTo>
                  <a:lnTo>
                    <a:pt x="1911914" y="774347"/>
                  </a:lnTo>
                  <a:close/>
                </a:path>
                <a:path w="1911985" h="1078865">
                  <a:moveTo>
                    <a:pt x="1906163" y="774347"/>
                  </a:moveTo>
                  <a:lnTo>
                    <a:pt x="1903288" y="774347"/>
                  </a:lnTo>
                  <a:lnTo>
                    <a:pt x="1903288" y="808850"/>
                  </a:lnTo>
                  <a:lnTo>
                    <a:pt x="1906163" y="808850"/>
                  </a:lnTo>
                  <a:lnTo>
                    <a:pt x="1906163" y="774347"/>
                  </a:lnTo>
                  <a:close/>
                </a:path>
                <a:path w="1911985" h="1078865">
                  <a:moveTo>
                    <a:pt x="1911914" y="834727"/>
                  </a:moveTo>
                  <a:lnTo>
                    <a:pt x="1909039" y="834727"/>
                  </a:lnTo>
                  <a:lnTo>
                    <a:pt x="1909039" y="869229"/>
                  </a:lnTo>
                  <a:lnTo>
                    <a:pt x="1911914" y="869229"/>
                  </a:lnTo>
                  <a:lnTo>
                    <a:pt x="1911914" y="834727"/>
                  </a:lnTo>
                  <a:close/>
                </a:path>
                <a:path w="1911985" h="1078865">
                  <a:moveTo>
                    <a:pt x="1906163" y="834727"/>
                  </a:moveTo>
                  <a:lnTo>
                    <a:pt x="1903288" y="834727"/>
                  </a:lnTo>
                  <a:lnTo>
                    <a:pt x="1903288" y="869229"/>
                  </a:lnTo>
                  <a:lnTo>
                    <a:pt x="1906163" y="869229"/>
                  </a:lnTo>
                  <a:lnTo>
                    <a:pt x="1906163" y="834727"/>
                  </a:lnTo>
                  <a:close/>
                </a:path>
                <a:path w="1911985" h="1078865">
                  <a:moveTo>
                    <a:pt x="1911914" y="895106"/>
                  </a:moveTo>
                  <a:lnTo>
                    <a:pt x="1909039" y="895106"/>
                  </a:lnTo>
                  <a:lnTo>
                    <a:pt x="1909039" y="929609"/>
                  </a:lnTo>
                  <a:lnTo>
                    <a:pt x="1911914" y="929609"/>
                  </a:lnTo>
                  <a:lnTo>
                    <a:pt x="1911914" y="895106"/>
                  </a:lnTo>
                  <a:close/>
                </a:path>
                <a:path w="1911985" h="1078865">
                  <a:moveTo>
                    <a:pt x="1906163" y="895106"/>
                  </a:moveTo>
                  <a:lnTo>
                    <a:pt x="1903288" y="895106"/>
                  </a:lnTo>
                  <a:lnTo>
                    <a:pt x="1903288" y="929609"/>
                  </a:lnTo>
                  <a:lnTo>
                    <a:pt x="1906163" y="929609"/>
                  </a:lnTo>
                  <a:lnTo>
                    <a:pt x="1906163" y="895106"/>
                  </a:lnTo>
                  <a:close/>
                </a:path>
                <a:path w="1911985" h="1078865">
                  <a:moveTo>
                    <a:pt x="1911914" y="955486"/>
                  </a:moveTo>
                  <a:lnTo>
                    <a:pt x="1909039" y="955486"/>
                  </a:lnTo>
                  <a:lnTo>
                    <a:pt x="1909039" y="989988"/>
                  </a:lnTo>
                  <a:lnTo>
                    <a:pt x="1911914" y="989988"/>
                  </a:lnTo>
                  <a:lnTo>
                    <a:pt x="1911914" y="955486"/>
                  </a:lnTo>
                  <a:close/>
                </a:path>
                <a:path w="1911985" h="1078865">
                  <a:moveTo>
                    <a:pt x="1906163" y="955486"/>
                  </a:moveTo>
                  <a:lnTo>
                    <a:pt x="1903288" y="955486"/>
                  </a:lnTo>
                  <a:lnTo>
                    <a:pt x="1903288" y="989988"/>
                  </a:lnTo>
                  <a:lnTo>
                    <a:pt x="1906163" y="989988"/>
                  </a:lnTo>
                  <a:lnTo>
                    <a:pt x="1906163" y="955486"/>
                  </a:lnTo>
                  <a:close/>
                </a:path>
                <a:path w="1911985" h="1078865">
                  <a:moveTo>
                    <a:pt x="1911914" y="1015865"/>
                  </a:moveTo>
                  <a:lnTo>
                    <a:pt x="1909039" y="1015865"/>
                  </a:lnTo>
                  <a:lnTo>
                    <a:pt x="1909039" y="1050368"/>
                  </a:lnTo>
                  <a:lnTo>
                    <a:pt x="1911914" y="1050368"/>
                  </a:lnTo>
                  <a:lnTo>
                    <a:pt x="1911914" y="1015865"/>
                  </a:lnTo>
                  <a:close/>
                </a:path>
                <a:path w="1911985" h="1078865">
                  <a:moveTo>
                    <a:pt x="1906163" y="1015865"/>
                  </a:moveTo>
                  <a:lnTo>
                    <a:pt x="1903288" y="1015865"/>
                  </a:lnTo>
                  <a:lnTo>
                    <a:pt x="1903288" y="1050368"/>
                  </a:lnTo>
                  <a:lnTo>
                    <a:pt x="1906163" y="1050368"/>
                  </a:lnTo>
                  <a:lnTo>
                    <a:pt x="1906163" y="1015865"/>
                  </a:lnTo>
                  <a:close/>
                </a:path>
                <a:path w="1911985" h="1078865">
                  <a:moveTo>
                    <a:pt x="1905877" y="1075958"/>
                  </a:moveTo>
                  <a:lnTo>
                    <a:pt x="1871374" y="1075958"/>
                  </a:lnTo>
                  <a:lnTo>
                    <a:pt x="1871374" y="1078834"/>
                  </a:lnTo>
                  <a:lnTo>
                    <a:pt x="1905877" y="1078834"/>
                  </a:lnTo>
                  <a:lnTo>
                    <a:pt x="1905877" y="1075958"/>
                  </a:lnTo>
                  <a:close/>
                </a:path>
                <a:path w="1911985" h="1078865">
                  <a:moveTo>
                    <a:pt x="1905877" y="1070208"/>
                  </a:moveTo>
                  <a:lnTo>
                    <a:pt x="1871374" y="1070208"/>
                  </a:lnTo>
                  <a:lnTo>
                    <a:pt x="1871374" y="1073083"/>
                  </a:lnTo>
                  <a:lnTo>
                    <a:pt x="1905877" y="1073083"/>
                  </a:lnTo>
                  <a:lnTo>
                    <a:pt x="1905877" y="1070208"/>
                  </a:lnTo>
                  <a:close/>
                </a:path>
                <a:path w="1911985" h="1078865">
                  <a:moveTo>
                    <a:pt x="1845498" y="1075958"/>
                  </a:moveTo>
                  <a:lnTo>
                    <a:pt x="1810995" y="1075958"/>
                  </a:lnTo>
                  <a:lnTo>
                    <a:pt x="1810995" y="1078834"/>
                  </a:lnTo>
                  <a:lnTo>
                    <a:pt x="1845498" y="1078834"/>
                  </a:lnTo>
                  <a:lnTo>
                    <a:pt x="1845498" y="1075958"/>
                  </a:lnTo>
                  <a:close/>
                </a:path>
                <a:path w="1911985" h="1078865">
                  <a:moveTo>
                    <a:pt x="1845498" y="1070208"/>
                  </a:moveTo>
                  <a:lnTo>
                    <a:pt x="1810995" y="1070208"/>
                  </a:lnTo>
                  <a:lnTo>
                    <a:pt x="1810995" y="1073083"/>
                  </a:lnTo>
                  <a:lnTo>
                    <a:pt x="1845498" y="1073083"/>
                  </a:lnTo>
                  <a:lnTo>
                    <a:pt x="1845498" y="1070208"/>
                  </a:lnTo>
                  <a:close/>
                </a:path>
                <a:path w="1911985" h="1078865">
                  <a:moveTo>
                    <a:pt x="1785118" y="1075958"/>
                  </a:moveTo>
                  <a:lnTo>
                    <a:pt x="1750615" y="1075958"/>
                  </a:lnTo>
                  <a:lnTo>
                    <a:pt x="1750615" y="1078834"/>
                  </a:lnTo>
                  <a:lnTo>
                    <a:pt x="1785118" y="1078834"/>
                  </a:lnTo>
                  <a:lnTo>
                    <a:pt x="1785118" y="1075958"/>
                  </a:lnTo>
                  <a:close/>
                </a:path>
                <a:path w="1911985" h="1078865">
                  <a:moveTo>
                    <a:pt x="1785118" y="1070208"/>
                  </a:moveTo>
                  <a:lnTo>
                    <a:pt x="1750615" y="1070208"/>
                  </a:lnTo>
                  <a:lnTo>
                    <a:pt x="1750615" y="1073083"/>
                  </a:lnTo>
                  <a:lnTo>
                    <a:pt x="1785118" y="1073083"/>
                  </a:lnTo>
                  <a:lnTo>
                    <a:pt x="1785118" y="1070208"/>
                  </a:lnTo>
                  <a:close/>
                </a:path>
                <a:path w="1911985" h="1078865">
                  <a:moveTo>
                    <a:pt x="1724738" y="1075958"/>
                  </a:moveTo>
                  <a:lnTo>
                    <a:pt x="1690236" y="1075958"/>
                  </a:lnTo>
                  <a:lnTo>
                    <a:pt x="1690236" y="1078834"/>
                  </a:lnTo>
                  <a:lnTo>
                    <a:pt x="1724738" y="1078834"/>
                  </a:lnTo>
                  <a:lnTo>
                    <a:pt x="1724738" y="1075958"/>
                  </a:lnTo>
                  <a:close/>
                </a:path>
                <a:path w="1911985" h="1078865">
                  <a:moveTo>
                    <a:pt x="1724738" y="1070208"/>
                  </a:moveTo>
                  <a:lnTo>
                    <a:pt x="1690236" y="1070208"/>
                  </a:lnTo>
                  <a:lnTo>
                    <a:pt x="1690236" y="1073083"/>
                  </a:lnTo>
                  <a:lnTo>
                    <a:pt x="1724738" y="1073083"/>
                  </a:lnTo>
                  <a:lnTo>
                    <a:pt x="1724738" y="1070208"/>
                  </a:lnTo>
                  <a:close/>
                </a:path>
                <a:path w="1911985" h="1078865">
                  <a:moveTo>
                    <a:pt x="1664359" y="1075958"/>
                  </a:moveTo>
                  <a:lnTo>
                    <a:pt x="1629856" y="1075958"/>
                  </a:lnTo>
                  <a:lnTo>
                    <a:pt x="1629856" y="1078834"/>
                  </a:lnTo>
                  <a:lnTo>
                    <a:pt x="1664359" y="1078834"/>
                  </a:lnTo>
                  <a:lnTo>
                    <a:pt x="1664359" y="1075958"/>
                  </a:lnTo>
                  <a:close/>
                </a:path>
                <a:path w="1911985" h="1078865">
                  <a:moveTo>
                    <a:pt x="1664359" y="1070208"/>
                  </a:moveTo>
                  <a:lnTo>
                    <a:pt x="1629856" y="1070208"/>
                  </a:lnTo>
                  <a:lnTo>
                    <a:pt x="1629856" y="1073083"/>
                  </a:lnTo>
                  <a:lnTo>
                    <a:pt x="1664359" y="1073083"/>
                  </a:lnTo>
                  <a:lnTo>
                    <a:pt x="1664359" y="1070208"/>
                  </a:lnTo>
                  <a:close/>
                </a:path>
                <a:path w="1911985" h="1078865">
                  <a:moveTo>
                    <a:pt x="1603979" y="1075958"/>
                  </a:moveTo>
                  <a:lnTo>
                    <a:pt x="1569477" y="1075958"/>
                  </a:lnTo>
                  <a:lnTo>
                    <a:pt x="1569477" y="1078834"/>
                  </a:lnTo>
                  <a:lnTo>
                    <a:pt x="1603979" y="1078834"/>
                  </a:lnTo>
                  <a:lnTo>
                    <a:pt x="1603979" y="1075958"/>
                  </a:lnTo>
                  <a:close/>
                </a:path>
                <a:path w="1911985" h="1078865">
                  <a:moveTo>
                    <a:pt x="1603979" y="1070208"/>
                  </a:moveTo>
                  <a:lnTo>
                    <a:pt x="1569477" y="1070208"/>
                  </a:lnTo>
                  <a:lnTo>
                    <a:pt x="1569477" y="1073083"/>
                  </a:lnTo>
                  <a:lnTo>
                    <a:pt x="1603979" y="1073083"/>
                  </a:lnTo>
                  <a:lnTo>
                    <a:pt x="1603979" y="1070208"/>
                  </a:lnTo>
                  <a:close/>
                </a:path>
                <a:path w="1911985" h="1078865">
                  <a:moveTo>
                    <a:pt x="1543600" y="1075958"/>
                  </a:moveTo>
                  <a:lnTo>
                    <a:pt x="1509097" y="1075958"/>
                  </a:lnTo>
                  <a:lnTo>
                    <a:pt x="1509097" y="1078834"/>
                  </a:lnTo>
                  <a:lnTo>
                    <a:pt x="1543600" y="1078834"/>
                  </a:lnTo>
                  <a:lnTo>
                    <a:pt x="1543600" y="1075958"/>
                  </a:lnTo>
                  <a:close/>
                </a:path>
                <a:path w="1911985" h="1078865">
                  <a:moveTo>
                    <a:pt x="1543600" y="1070208"/>
                  </a:moveTo>
                  <a:lnTo>
                    <a:pt x="1509097" y="1070208"/>
                  </a:lnTo>
                  <a:lnTo>
                    <a:pt x="1509097" y="1073083"/>
                  </a:lnTo>
                  <a:lnTo>
                    <a:pt x="1543600" y="1073083"/>
                  </a:lnTo>
                  <a:lnTo>
                    <a:pt x="1543600" y="1070208"/>
                  </a:lnTo>
                  <a:close/>
                </a:path>
                <a:path w="1911985" h="1078865">
                  <a:moveTo>
                    <a:pt x="1483220" y="1075958"/>
                  </a:moveTo>
                  <a:lnTo>
                    <a:pt x="1448718" y="1075958"/>
                  </a:lnTo>
                  <a:lnTo>
                    <a:pt x="1448718" y="1078834"/>
                  </a:lnTo>
                  <a:lnTo>
                    <a:pt x="1483220" y="1078834"/>
                  </a:lnTo>
                  <a:lnTo>
                    <a:pt x="1483220" y="1075958"/>
                  </a:lnTo>
                  <a:close/>
                </a:path>
                <a:path w="1911985" h="1078865">
                  <a:moveTo>
                    <a:pt x="1483220" y="1070208"/>
                  </a:moveTo>
                  <a:lnTo>
                    <a:pt x="1448718" y="1070208"/>
                  </a:lnTo>
                  <a:lnTo>
                    <a:pt x="1448718" y="1073083"/>
                  </a:lnTo>
                  <a:lnTo>
                    <a:pt x="1483220" y="1073083"/>
                  </a:lnTo>
                  <a:lnTo>
                    <a:pt x="1483220" y="1070208"/>
                  </a:lnTo>
                  <a:close/>
                </a:path>
                <a:path w="1911985" h="1078865">
                  <a:moveTo>
                    <a:pt x="1422841" y="1075958"/>
                  </a:moveTo>
                  <a:lnTo>
                    <a:pt x="1388338" y="1075958"/>
                  </a:lnTo>
                  <a:lnTo>
                    <a:pt x="1388338" y="1078834"/>
                  </a:lnTo>
                  <a:lnTo>
                    <a:pt x="1422841" y="1078834"/>
                  </a:lnTo>
                  <a:lnTo>
                    <a:pt x="1422841" y="1075958"/>
                  </a:lnTo>
                  <a:close/>
                </a:path>
                <a:path w="1911985" h="1078865">
                  <a:moveTo>
                    <a:pt x="1422841" y="1070208"/>
                  </a:moveTo>
                  <a:lnTo>
                    <a:pt x="1388338" y="1070208"/>
                  </a:lnTo>
                  <a:lnTo>
                    <a:pt x="1388338" y="1073083"/>
                  </a:lnTo>
                  <a:lnTo>
                    <a:pt x="1422841" y="1073083"/>
                  </a:lnTo>
                  <a:lnTo>
                    <a:pt x="1422841" y="1070208"/>
                  </a:lnTo>
                  <a:close/>
                </a:path>
                <a:path w="1911985" h="1078865">
                  <a:moveTo>
                    <a:pt x="1362461" y="1075958"/>
                  </a:moveTo>
                  <a:lnTo>
                    <a:pt x="1327959" y="1075958"/>
                  </a:lnTo>
                  <a:lnTo>
                    <a:pt x="1327959" y="1078834"/>
                  </a:lnTo>
                  <a:lnTo>
                    <a:pt x="1362461" y="1078834"/>
                  </a:lnTo>
                  <a:lnTo>
                    <a:pt x="1362461" y="1075958"/>
                  </a:lnTo>
                  <a:close/>
                </a:path>
                <a:path w="1911985" h="1078865">
                  <a:moveTo>
                    <a:pt x="1362461" y="1070208"/>
                  </a:moveTo>
                  <a:lnTo>
                    <a:pt x="1327959" y="1070208"/>
                  </a:lnTo>
                  <a:lnTo>
                    <a:pt x="1327959" y="1073083"/>
                  </a:lnTo>
                  <a:lnTo>
                    <a:pt x="1362461" y="1073083"/>
                  </a:lnTo>
                  <a:lnTo>
                    <a:pt x="1362461" y="1070208"/>
                  </a:lnTo>
                  <a:close/>
                </a:path>
                <a:path w="1911985" h="1078865">
                  <a:moveTo>
                    <a:pt x="1302082" y="1075958"/>
                  </a:moveTo>
                  <a:lnTo>
                    <a:pt x="1267579" y="1075958"/>
                  </a:lnTo>
                  <a:lnTo>
                    <a:pt x="1267579" y="1078834"/>
                  </a:lnTo>
                  <a:lnTo>
                    <a:pt x="1302082" y="1078834"/>
                  </a:lnTo>
                  <a:lnTo>
                    <a:pt x="1302082" y="1075958"/>
                  </a:lnTo>
                  <a:close/>
                </a:path>
                <a:path w="1911985" h="1078865">
                  <a:moveTo>
                    <a:pt x="1302082" y="1070208"/>
                  </a:moveTo>
                  <a:lnTo>
                    <a:pt x="1267579" y="1070208"/>
                  </a:lnTo>
                  <a:lnTo>
                    <a:pt x="1267579" y="1073083"/>
                  </a:lnTo>
                  <a:lnTo>
                    <a:pt x="1302082" y="1073083"/>
                  </a:lnTo>
                  <a:lnTo>
                    <a:pt x="1302082" y="1070208"/>
                  </a:lnTo>
                  <a:close/>
                </a:path>
                <a:path w="1911985" h="1078865">
                  <a:moveTo>
                    <a:pt x="1241702" y="1075958"/>
                  </a:moveTo>
                  <a:lnTo>
                    <a:pt x="1207199" y="1075958"/>
                  </a:lnTo>
                  <a:lnTo>
                    <a:pt x="1207199" y="1078834"/>
                  </a:lnTo>
                  <a:lnTo>
                    <a:pt x="1241702" y="1078834"/>
                  </a:lnTo>
                  <a:lnTo>
                    <a:pt x="1241702" y="1075958"/>
                  </a:lnTo>
                  <a:close/>
                </a:path>
                <a:path w="1911985" h="1078865">
                  <a:moveTo>
                    <a:pt x="1241702" y="1070208"/>
                  </a:moveTo>
                  <a:lnTo>
                    <a:pt x="1207199" y="1070208"/>
                  </a:lnTo>
                  <a:lnTo>
                    <a:pt x="1207199" y="1073083"/>
                  </a:lnTo>
                  <a:lnTo>
                    <a:pt x="1241702" y="1073083"/>
                  </a:lnTo>
                  <a:lnTo>
                    <a:pt x="1241702" y="1070208"/>
                  </a:lnTo>
                  <a:close/>
                </a:path>
                <a:path w="1911985" h="1078865">
                  <a:moveTo>
                    <a:pt x="1181322" y="1075958"/>
                  </a:moveTo>
                  <a:lnTo>
                    <a:pt x="1146820" y="1075958"/>
                  </a:lnTo>
                  <a:lnTo>
                    <a:pt x="1146820" y="1078834"/>
                  </a:lnTo>
                  <a:lnTo>
                    <a:pt x="1181322" y="1078834"/>
                  </a:lnTo>
                  <a:lnTo>
                    <a:pt x="1181322" y="1075958"/>
                  </a:lnTo>
                  <a:close/>
                </a:path>
                <a:path w="1911985" h="1078865">
                  <a:moveTo>
                    <a:pt x="1181322" y="1070208"/>
                  </a:moveTo>
                  <a:lnTo>
                    <a:pt x="1146820" y="1070208"/>
                  </a:lnTo>
                  <a:lnTo>
                    <a:pt x="1146820" y="1073083"/>
                  </a:lnTo>
                  <a:lnTo>
                    <a:pt x="1181322" y="1073083"/>
                  </a:lnTo>
                  <a:lnTo>
                    <a:pt x="1181322" y="1070208"/>
                  </a:lnTo>
                  <a:close/>
                </a:path>
                <a:path w="1911985" h="1078865">
                  <a:moveTo>
                    <a:pt x="1120943" y="1075958"/>
                  </a:moveTo>
                  <a:lnTo>
                    <a:pt x="1086440" y="1075958"/>
                  </a:lnTo>
                  <a:lnTo>
                    <a:pt x="1086440" y="1078834"/>
                  </a:lnTo>
                  <a:lnTo>
                    <a:pt x="1120943" y="1078834"/>
                  </a:lnTo>
                  <a:lnTo>
                    <a:pt x="1120943" y="1075958"/>
                  </a:lnTo>
                  <a:close/>
                </a:path>
                <a:path w="1911985" h="1078865">
                  <a:moveTo>
                    <a:pt x="1120943" y="1070208"/>
                  </a:moveTo>
                  <a:lnTo>
                    <a:pt x="1086440" y="1070208"/>
                  </a:lnTo>
                  <a:lnTo>
                    <a:pt x="1086440" y="1073083"/>
                  </a:lnTo>
                  <a:lnTo>
                    <a:pt x="1120943" y="1073083"/>
                  </a:lnTo>
                  <a:lnTo>
                    <a:pt x="1120943" y="1070208"/>
                  </a:lnTo>
                  <a:close/>
                </a:path>
                <a:path w="1911985" h="1078865">
                  <a:moveTo>
                    <a:pt x="1060563" y="1075958"/>
                  </a:moveTo>
                  <a:lnTo>
                    <a:pt x="1026061" y="1075958"/>
                  </a:lnTo>
                  <a:lnTo>
                    <a:pt x="1026061" y="1078834"/>
                  </a:lnTo>
                  <a:lnTo>
                    <a:pt x="1060563" y="1078834"/>
                  </a:lnTo>
                  <a:lnTo>
                    <a:pt x="1060563" y="1075958"/>
                  </a:lnTo>
                  <a:close/>
                </a:path>
                <a:path w="1911985" h="1078865">
                  <a:moveTo>
                    <a:pt x="1060563" y="1070208"/>
                  </a:moveTo>
                  <a:lnTo>
                    <a:pt x="1026061" y="1070208"/>
                  </a:lnTo>
                  <a:lnTo>
                    <a:pt x="1026061" y="1073083"/>
                  </a:lnTo>
                  <a:lnTo>
                    <a:pt x="1060563" y="1073083"/>
                  </a:lnTo>
                  <a:lnTo>
                    <a:pt x="1060563" y="1070208"/>
                  </a:lnTo>
                  <a:close/>
                </a:path>
                <a:path w="1911985" h="1078865">
                  <a:moveTo>
                    <a:pt x="1000184" y="1075958"/>
                  </a:moveTo>
                  <a:lnTo>
                    <a:pt x="965681" y="1075958"/>
                  </a:lnTo>
                  <a:lnTo>
                    <a:pt x="965681" y="1078834"/>
                  </a:lnTo>
                  <a:lnTo>
                    <a:pt x="1000184" y="1078834"/>
                  </a:lnTo>
                  <a:lnTo>
                    <a:pt x="1000184" y="1075958"/>
                  </a:lnTo>
                  <a:close/>
                </a:path>
                <a:path w="1911985" h="1078865">
                  <a:moveTo>
                    <a:pt x="1000184" y="1070208"/>
                  </a:moveTo>
                  <a:lnTo>
                    <a:pt x="965681" y="1070208"/>
                  </a:lnTo>
                  <a:lnTo>
                    <a:pt x="965681" y="1073083"/>
                  </a:lnTo>
                  <a:lnTo>
                    <a:pt x="1000184" y="1073083"/>
                  </a:lnTo>
                  <a:lnTo>
                    <a:pt x="1000184" y="1070208"/>
                  </a:lnTo>
                  <a:close/>
                </a:path>
                <a:path w="1911985" h="1078865">
                  <a:moveTo>
                    <a:pt x="939804" y="1075958"/>
                  </a:moveTo>
                  <a:lnTo>
                    <a:pt x="905302" y="1075958"/>
                  </a:lnTo>
                  <a:lnTo>
                    <a:pt x="905302" y="1078834"/>
                  </a:lnTo>
                  <a:lnTo>
                    <a:pt x="939804" y="1078834"/>
                  </a:lnTo>
                  <a:lnTo>
                    <a:pt x="939804" y="1075958"/>
                  </a:lnTo>
                  <a:close/>
                </a:path>
                <a:path w="1911985" h="1078865">
                  <a:moveTo>
                    <a:pt x="939804" y="1070208"/>
                  </a:moveTo>
                  <a:lnTo>
                    <a:pt x="905302" y="1070208"/>
                  </a:lnTo>
                  <a:lnTo>
                    <a:pt x="905302" y="1073083"/>
                  </a:lnTo>
                  <a:lnTo>
                    <a:pt x="939804" y="1073083"/>
                  </a:lnTo>
                  <a:lnTo>
                    <a:pt x="939804" y="1070208"/>
                  </a:lnTo>
                  <a:close/>
                </a:path>
                <a:path w="1911985" h="1078865">
                  <a:moveTo>
                    <a:pt x="879425" y="1075958"/>
                  </a:moveTo>
                  <a:lnTo>
                    <a:pt x="844922" y="1075958"/>
                  </a:lnTo>
                  <a:lnTo>
                    <a:pt x="844922" y="1078834"/>
                  </a:lnTo>
                  <a:lnTo>
                    <a:pt x="879425" y="1078834"/>
                  </a:lnTo>
                  <a:lnTo>
                    <a:pt x="879425" y="1075958"/>
                  </a:lnTo>
                  <a:close/>
                </a:path>
                <a:path w="1911985" h="1078865">
                  <a:moveTo>
                    <a:pt x="879425" y="1070208"/>
                  </a:moveTo>
                  <a:lnTo>
                    <a:pt x="844922" y="1070208"/>
                  </a:lnTo>
                  <a:lnTo>
                    <a:pt x="844922" y="1073083"/>
                  </a:lnTo>
                  <a:lnTo>
                    <a:pt x="879425" y="1073083"/>
                  </a:lnTo>
                  <a:lnTo>
                    <a:pt x="879425" y="1070208"/>
                  </a:lnTo>
                  <a:close/>
                </a:path>
                <a:path w="1911985" h="1078865">
                  <a:moveTo>
                    <a:pt x="819045" y="1075958"/>
                  </a:moveTo>
                  <a:lnTo>
                    <a:pt x="784543" y="1075958"/>
                  </a:lnTo>
                  <a:lnTo>
                    <a:pt x="784543" y="1078834"/>
                  </a:lnTo>
                  <a:lnTo>
                    <a:pt x="819045" y="1078834"/>
                  </a:lnTo>
                  <a:lnTo>
                    <a:pt x="819045" y="1075958"/>
                  </a:lnTo>
                  <a:close/>
                </a:path>
                <a:path w="1911985" h="1078865">
                  <a:moveTo>
                    <a:pt x="819045" y="1070208"/>
                  </a:moveTo>
                  <a:lnTo>
                    <a:pt x="784543" y="1070208"/>
                  </a:lnTo>
                  <a:lnTo>
                    <a:pt x="784543" y="1073083"/>
                  </a:lnTo>
                  <a:lnTo>
                    <a:pt x="819045" y="1073083"/>
                  </a:lnTo>
                  <a:lnTo>
                    <a:pt x="819045" y="1070208"/>
                  </a:lnTo>
                  <a:close/>
                </a:path>
                <a:path w="1911985" h="1078865">
                  <a:moveTo>
                    <a:pt x="758666" y="1075958"/>
                  </a:moveTo>
                  <a:lnTo>
                    <a:pt x="724163" y="1075958"/>
                  </a:lnTo>
                  <a:lnTo>
                    <a:pt x="724163" y="1078834"/>
                  </a:lnTo>
                  <a:lnTo>
                    <a:pt x="758666" y="1078834"/>
                  </a:lnTo>
                  <a:lnTo>
                    <a:pt x="758666" y="1075958"/>
                  </a:lnTo>
                  <a:close/>
                </a:path>
                <a:path w="1911985" h="1078865">
                  <a:moveTo>
                    <a:pt x="758666" y="1070208"/>
                  </a:moveTo>
                  <a:lnTo>
                    <a:pt x="724163" y="1070208"/>
                  </a:lnTo>
                  <a:lnTo>
                    <a:pt x="724163" y="1073083"/>
                  </a:lnTo>
                  <a:lnTo>
                    <a:pt x="758666" y="1073083"/>
                  </a:lnTo>
                  <a:lnTo>
                    <a:pt x="758666" y="1070208"/>
                  </a:lnTo>
                  <a:close/>
                </a:path>
                <a:path w="1911985" h="1078865">
                  <a:moveTo>
                    <a:pt x="698286" y="1075958"/>
                  </a:moveTo>
                  <a:lnTo>
                    <a:pt x="663783" y="1075958"/>
                  </a:lnTo>
                  <a:lnTo>
                    <a:pt x="663783" y="1078834"/>
                  </a:lnTo>
                  <a:lnTo>
                    <a:pt x="698286" y="1078834"/>
                  </a:lnTo>
                  <a:lnTo>
                    <a:pt x="698286" y="1075958"/>
                  </a:lnTo>
                  <a:close/>
                </a:path>
                <a:path w="1911985" h="1078865">
                  <a:moveTo>
                    <a:pt x="698286" y="1070208"/>
                  </a:moveTo>
                  <a:lnTo>
                    <a:pt x="663783" y="1070208"/>
                  </a:lnTo>
                  <a:lnTo>
                    <a:pt x="663783" y="1073083"/>
                  </a:lnTo>
                  <a:lnTo>
                    <a:pt x="698286" y="1073083"/>
                  </a:lnTo>
                  <a:lnTo>
                    <a:pt x="698286" y="1070208"/>
                  </a:lnTo>
                  <a:close/>
                </a:path>
                <a:path w="1911985" h="1078865">
                  <a:moveTo>
                    <a:pt x="637907" y="1075958"/>
                  </a:moveTo>
                  <a:lnTo>
                    <a:pt x="603404" y="1075958"/>
                  </a:lnTo>
                  <a:lnTo>
                    <a:pt x="603404" y="1078834"/>
                  </a:lnTo>
                  <a:lnTo>
                    <a:pt x="637907" y="1078834"/>
                  </a:lnTo>
                  <a:lnTo>
                    <a:pt x="637907" y="1075958"/>
                  </a:lnTo>
                  <a:close/>
                </a:path>
                <a:path w="1911985" h="1078865">
                  <a:moveTo>
                    <a:pt x="637907" y="1070208"/>
                  </a:moveTo>
                  <a:lnTo>
                    <a:pt x="603404" y="1070208"/>
                  </a:lnTo>
                  <a:lnTo>
                    <a:pt x="603404" y="1073083"/>
                  </a:lnTo>
                  <a:lnTo>
                    <a:pt x="637907" y="1073083"/>
                  </a:lnTo>
                  <a:lnTo>
                    <a:pt x="637907" y="1070208"/>
                  </a:lnTo>
                  <a:close/>
                </a:path>
                <a:path w="1911985" h="1078865">
                  <a:moveTo>
                    <a:pt x="577527" y="1075958"/>
                  </a:moveTo>
                  <a:lnTo>
                    <a:pt x="543024" y="1075958"/>
                  </a:lnTo>
                  <a:lnTo>
                    <a:pt x="543024" y="1078834"/>
                  </a:lnTo>
                  <a:lnTo>
                    <a:pt x="577527" y="1078834"/>
                  </a:lnTo>
                  <a:lnTo>
                    <a:pt x="577527" y="1075958"/>
                  </a:lnTo>
                  <a:close/>
                </a:path>
                <a:path w="1911985" h="1078865">
                  <a:moveTo>
                    <a:pt x="577527" y="1070208"/>
                  </a:moveTo>
                  <a:lnTo>
                    <a:pt x="543024" y="1070208"/>
                  </a:lnTo>
                  <a:lnTo>
                    <a:pt x="543024" y="1073083"/>
                  </a:lnTo>
                  <a:lnTo>
                    <a:pt x="577527" y="1073083"/>
                  </a:lnTo>
                  <a:lnTo>
                    <a:pt x="577527" y="1070208"/>
                  </a:lnTo>
                  <a:close/>
                </a:path>
                <a:path w="1911985" h="1078865">
                  <a:moveTo>
                    <a:pt x="517147" y="1075958"/>
                  </a:moveTo>
                  <a:lnTo>
                    <a:pt x="482645" y="1075958"/>
                  </a:lnTo>
                  <a:lnTo>
                    <a:pt x="482645" y="1078834"/>
                  </a:lnTo>
                  <a:lnTo>
                    <a:pt x="517147" y="1078834"/>
                  </a:lnTo>
                  <a:lnTo>
                    <a:pt x="517147" y="1075958"/>
                  </a:lnTo>
                  <a:close/>
                </a:path>
                <a:path w="1911985" h="1078865">
                  <a:moveTo>
                    <a:pt x="517147" y="1070208"/>
                  </a:moveTo>
                  <a:lnTo>
                    <a:pt x="482645" y="1070208"/>
                  </a:lnTo>
                  <a:lnTo>
                    <a:pt x="482645" y="1073083"/>
                  </a:lnTo>
                  <a:lnTo>
                    <a:pt x="517147" y="1073083"/>
                  </a:lnTo>
                  <a:lnTo>
                    <a:pt x="517147" y="1070208"/>
                  </a:lnTo>
                  <a:close/>
                </a:path>
                <a:path w="1911985" h="1078865">
                  <a:moveTo>
                    <a:pt x="456768" y="1075958"/>
                  </a:moveTo>
                  <a:lnTo>
                    <a:pt x="422265" y="1075958"/>
                  </a:lnTo>
                  <a:lnTo>
                    <a:pt x="422265" y="1078834"/>
                  </a:lnTo>
                  <a:lnTo>
                    <a:pt x="456768" y="1078834"/>
                  </a:lnTo>
                  <a:lnTo>
                    <a:pt x="456768" y="1075958"/>
                  </a:lnTo>
                  <a:close/>
                </a:path>
                <a:path w="1911985" h="1078865">
                  <a:moveTo>
                    <a:pt x="456768" y="1070208"/>
                  </a:moveTo>
                  <a:lnTo>
                    <a:pt x="422265" y="1070208"/>
                  </a:lnTo>
                  <a:lnTo>
                    <a:pt x="422265" y="1073083"/>
                  </a:lnTo>
                  <a:lnTo>
                    <a:pt x="456768" y="1073083"/>
                  </a:lnTo>
                  <a:lnTo>
                    <a:pt x="456768" y="1070208"/>
                  </a:lnTo>
                  <a:close/>
                </a:path>
                <a:path w="1911985" h="1078865">
                  <a:moveTo>
                    <a:pt x="396388" y="1075958"/>
                  </a:moveTo>
                  <a:lnTo>
                    <a:pt x="361886" y="1075958"/>
                  </a:lnTo>
                  <a:lnTo>
                    <a:pt x="361886" y="1078834"/>
                  </a:lnTo>
                  <a:lnTo>
                    <a:pt x="396388" y="1078834"/>
                  </a:lnTo>
                  <a:lnTo>
                    <a:pt x="396388" y="1075958"/>
                  </a:lnTo>
                  <a:close/>
                </a:path>
                <a:path w="1911985" h="1078865">
                  <a:moveTo>
                    <a:pt x="396388" y="1070208"/>
                  </a:moveTo>
                  <a:lnTo>
                    <a:pt x="361886" y="1070208"/>
                  </a:lnTo>
                  <a:lnTo>
                    <a:pt x="361886" y="1073083"/>
                  </a:lnTo>
                  <a:lnTo>
                    <a:pt x="396388" y="1073083"/>
                  </a:lnTo>
                  <a:lnTo>
                    <a:pt x="396388" y="1070208"/>
                  </a:lnTo>
                  <a:close/>
                </a:path>
                <a:path w="1911985" h="1078865">
                  <a:moveTo>
                    <a:pt x="336009" y="1075958"/>
                  </a:moveTo>
                  <a:lnTo>
                    <a:pt x="301506" y="1075958"/>
                  </a:lnTo>
                  <a:lnTo>
                    <a:pt x="301506" y="1078834"/>
                  </a:lnTo>
                  <a:lnTo>
                    <a:pt x="336009" y="1078834"/>
                  </a:lnTo>
                  <a:lnTo>
                    <a:pt x="336009" y="1075958"/>
                  </a:lnTo>
                  <a:close/>
                </a:path>
                <a:path w="1911985" h="1078865">
                  <a:moveTo>
                    <a:pt x="336009" y="1070208"/>
                  </a:moveTo>
                  <a:lnTo>
                    <a:pt x="301506" y="1070208"/>
                  </a:lnTo>
                  <a:lnTo>
                    <a:pt x="301506" y="1073083"/>
                  </a:lnTo>
                  <a:lnTo>
                    <a:pt x="336009" y="1073083"/>
                  </a:lnTo>
                  <a:lnTo>
                    <a:pt x="336009" y="1070208"/>
                  </a:lnTo>
                  <a:close/>
                </a:path>
                <a:path w="1911985" h="1078865">
                  <a:moveTo>
                    <a:pt x="275629" y="1075958"/>
                  </a:moveTo>
                  <a:lnTo>
                    <a:pt x="241127" y="1075958"/>
                  </a:lnTo>
                  <a:lnTo>
                    <a:pt x="241127" y="1078834"/>
                  </a:lnTo>
                  <a:lnTo>
                    <a:pt x="275629" y="1078834"/>
                  </a:lnTo>
                  <a:lnTo>
                    <a:pt x="275629" y="1075958"/>
                  </a:lnTo>
                  <a:close/>
                </a:path>
                <a:path w="1911985" h="1078865">
                  <a:moveTo>
                    <a:pt x="275629" y="1070208"/>
                  </a:moveTo>
                  <a:lnTo>
                    <a:pt x="241127" y="1070208"/>
                  </a:lnTo>
                  <a:lnTo>
                    <a:pt x="241127" y="1073083"/>
                  </a:lnTo>
                  <a:lnTo>
                    <a:pt x="275629" y="1073083"/>
                  </a:lnTo>
                  <a:lnTo>
                    <a:pt x="275629" y="1070208"/>
                  </a:lnTo>
                  <a:close/>
                </a:path>
                <a:path w="1911985" h="1078865">
                  <a:moveTo>
                    <a:pt x="215250" y="1075958"/>
                  </a:moveTo>
                  <a:lnTo>
                    <a:pt x="180747" y="1075958"/>
                  </a:lnTo>
                  <a:lnTo>
                    <a:pt x="180747" y="1078834"/>
                  </a:lnTo>
                  <a:lnTo>
                    <a:pt x="215250" y="1078834"/>
                  </a:lnTo>
                  <a:lnTo>
                    <a:pt x="215250" y="1075958"/>
                  </a:lnTo>
                  <a:close/>
                </a:path>
                <a:path w="1911985" h="1078865">
                  <a:moveTo>
                    <a:pt x="215250" y="1070208"/>
                  </a:moveTo>
                  <a:lnTo>
                    <a:pt x="180747" y="1070208"/>
                  </a:lnTo>
                  <a:lnTo>
                    <a:pt x="180747" y="1073083"/>
                  </a:lnTo>
                  <a:lnTo>
                    <a:pt x="215250" y="1073083"/>
                  </a:lnTo>
                  <a:lnTo>
                    <a:pt x="215250" y="1070208"/>
                  </a:lnTo>
                  <a:close/>
                </a:path>
                <a:path w="1911985" h="1078865">
                  <a:moveTo>
                    <a:pt x="154870" y="1075958"/>
                  </a:moveTo>
                  <a:lnTo>
                    <a:pt x="120368" y="1075958"/>
                  </a:lnTo>
                  <a:lnTo>
                    <a:pt x="120368" y="1078834"/>
                  </a:lnTo>
                  <a:lnTo>
                    <a:pt x="154870" y="1078834"/>
                  </a:lnTo>
                  <a:lnTo>
                    <a:pt x="154870" y="1075958"/>
                  </a:lnTo>
                  <a:close/>
                </a:path>
                <a:path w="1911985" h="1078865">
                  <a:moveTo>
                    <a:pt x="154870" y="1070208"/>
                  </a:moveTo>
                  <a:lnTo>
                    <a:pt x="120368" y="1070208"/>
                  </a:lnTo>
                  <a:lnTo>
                    <a:pt x="120368" y="1073083"/>
                  </a:lnTo>
                  <a:lnTo>
                    <a:pt x="154870" y="1073083"/>
                  </a:lnTo>
                  <a:lnTo>
                    <a:pt x="154870" y="1070208"/>
                  </a:lnTo>
                  <a:close/>
                </a:path>
                <a:path w="1911985" h="1078865">
                  <a:moveTo>
                    <a:pt x="94491" y="1075958"/>
                  </a:moveTo>
                  <a:lnTo>
                    <a:pt x="59988" y="1075958"/>
                  </a:lnTo>
                  <a:lnTo>
                    <a:pt x="59988" y="1078834"/>
                  </a:lnTo>
                  <a:lnTo>
                    <a:pt x="94491" y="1078834"/>
                  </a:lnTo>
                  <a:lnTo>
                    <a:pt x="94491" y="1075958"/>
                  </a:lnTo>
                  <a:close/>
                </a:path>
                <a:path w="1911985" h="1078865">
                  <a:moveTo>
                    <a:pt x="94491" y="1070208"/>
                  </a:moveTo>
                  <a:lnTo>
                    <a:pt x="59988" y="1070208"/>
                  </a:lnTo>
                  <a:lnTo>
                    <a:pt x="59988" y="1073083"/>
                  </a:lnTo>
                  <a:lnTo>
                    <a:pt x="94491" y="1073083"/>
                  </a:lnTo>
                  <a:lnTo>
                    <a:pt x="94491" y="1070208"/>
                  </a:lnTo>
                  <a:close/>
                </a:path>
                <a:path w="1911985" h="1078865">
                  <a:moveTo>
                    <a:pt x="34111" y="1075958"/>
                  </a:moveTo>
                  <a:lnTo>
                    <a:pt x="4312" y="1075958"/>
                  </a:lnTo>
                  <a:lnTo>
                    <a:pt x="4312" y="1078834"/>
                  </a:lnTo>
                  <a:lnTo>
                    <a:pt x="34111" y="1078834"/>
                  </a:lnTo>
                  <a:lnTo>
                    <a:pt x="34111" y="1075958"/>
                  </a:lnTo>
                  <a:close/>
                </a:path>
              </a:pathLst>
            </a:custGeom>
            <a:solidFill>
              <a:srgbClr val="042433"/>
            </a:solidFill>
          </p:spPr>
          <p:txBody>
            <a:bodyPr wrap="square" lIns="0" tIns="0" rIns="0" bIns="0" rtlCol="0"/>
            <a:lstStyle/>
            <a:p>
              <a:endParaRPr/>
            </a:p>
          </p:txBody>
        </p:sp>
        <p:sp>
          <p:nvSpPr>
            <p:cNvPr id="7" name="object 7">
              <a:extLst>
                <a:ext uri="{FF2B5EF4-FFF2-40B4-BE49-F238E27FC236}">
                  <a16:creationId xmlns:a16="http://schemas.microsoft.com/office/drawing/2014/main" id="{8AC34484-0D47-F68B-14C7-1FA5934E0D16}"/>
                </a:ext>
              </a:extLst>
            </p:cNvPr>
            <p:cNvSpPr/>
            <p:nvPr/>
          </p:nvSpPr>
          <p:spPr>
            <a:xfrm>
              <a:off x="3125145" y="947330"/>
              <a:ext cx="718185" cy="172085"/>
            </a:xfrm>
            <a:custGeom>
              <a:avLst/>
              <a:gdLst/>
              <a:ahLst/>
              <a:cxnLst/>
              <a:rect l="l" t="t" r="r" b="b"/>
              <a:pathLst>
                <a:path w="718185" h="172084">
                  <a:moveTo>
                    <a:pt x="717654" y="0"/>
                  </a:moveTo>
                  <a:lnTo>
                    <a:pt x="0" y="0"/>
                  </a:lnTo>
                  <a:lnTo>
                    <a:pt x="0" y="171886"/>
                  </a:lnTo>
                  <a:lnTo>
                    <a:pt x="717654" y="171886"/>
                  </a:lnTo>
                  <a:lnTo>
                    <a:pt x="717654" y="0"/>
                  </a:lnTo>
                  <a:close/>
                </a:path>
              </a:pathLst>
            </a:custGeom>
            <a:solidFill>
              <a:srgbClr val="E97132"/>
            </a:solidFill>
          </p:spPr>
          <p:txBody>
            <a:bodyPr wrap="square" lIns="0" tIns="0" rIns="0" bIns="0" rtlCol="0"/>
            <a:lstStyle/>
            <a:p>
              <a:endParaRPr/>
            </a:p>
          </p:txBody>
        </p:sp>
        <p:sp>
          <p:nvSpPr>
            <p:cNvPr id="8" name="object 8">
              <a:extLst>
                <a:ext uri="{FF2B5EF4-FFF2-40B4-BE49-F238E27FC236}">
                  <a16:creationId xmlns:a16="http://schemas.microsoft.com/office/drawing/2014/main" id="{0E171092-17C0-CD29-7D5D-B98C9C69D0DE}"/>
                </a:ext>
              </a:extLst>
            </p:cNvPr>
            <p:cNvSpPr/>
            <p:nvPr/>
          </p:nvSpPr>
          <p:spPr>
            <a:xfrm>
              <a:off x="3125145" y="947330"/>
              <a:ext cx="718185" cy="172085"/>
            </a:xfrm>
            <a:custGeom>
              <a:avLst/>
              <a:gdLst/>
              <a:ahLst/>
              <a:cxnLst/>
              <a:rect l="l" t="t" r="r" b="b"/>
              <a:pathLst>
                <a:path w="718185" h="172084">
                  <a:moveTo>
                    <a:pt x="0" y="0"/>
                  </a:moveTo>
                  <a:lnTo>
                    <a:pt x="717654" y="0"/>
                  </a:lnTo>
                  <a:lnTo>
                    <a:pt x="717654" y="171885"/>
                  </a:lnTo>
                  <a:lnTo>
                    <a:pt x="0" y="171885"/>
                  </a:lnTo>
                  <a:lnTo>
                    <a:pt x="0" y="0"/>
                  </a:lnTo>
                  <a:close/>
                </a:path>
              </a:pathLst>
            </a:custGeom>
            <a:ln w="11500">
              <a:solidFill>
                <a:srgbClr val="042433"/>
              </a:solidFill>
            </a:ln>
          </p:spPr>
          <p:txBody>
            <a:bodyPr wrap="square" lIns="0" tIns="0" rIns="0" bIns="0" rtlCol="0"/>
            <a:lstStyle/>
            <a:p>
              <a:endParaRPr/>
            </a:p>
          </p:txBody>
        </p:sp>
      </p:grpSp>
      <p:sp>
        <p:nvSpPr>
          <p:cNvPr id="9" name="object 9">
            <a:extLst>
              <a:ext uri="{FF2B5EF4-FFF2-40B4-BE49-F238E27FC236}">
                <a16:creationId xmlns:a16="http://schemas.microsoft.com/office/drawing/2014/main" id="{9570199A-7251-1E47-6C74-E45B1C32E13E}"/>
              </a:ext>
            </a:extLst>
          </p:cNvPr>
          <p:cNvSpPr txBox="1"/>
          <p:nvPr/>
        </p:nvSpPr>
        <p:spPr>
          <a:xfrm>
            <a:off x="3125145" y="947330"/>
            <a:ext cx="718185" cy="160557"/>
          </a:xfrm>
          <a:prstGeom prst="rect">
            <a:avLst/>
          </a:prstGeom>
        </p:spPr>
        <p:txBody>
          <a:bodyPr vert="horz" wrap="square" lIns="0" tIns="0" rIns="0" bIns="0" rtlCol="0">
            <a:spAutoFit/>
          </a:bodyPr>
          <a:lstStyle/>
          <a:p>
            <a:pPr marL="151130">
              <a:lnSpc>
                <a:spcPts val="1250"/>
              </a:lnSpc>
            </a:pPr>
            <a:r>
              <a:rPr sz="1050" dirty="0">
                <a:latin typeface="Calibri"/>
                <a:cs typeface="Calibri"/>
              </a:rPr>
              <a:t>Worker</a:t>
            </a:r>
            <a:endParaRPr sz="1050">
              <a:latin typeface="Calibri"/>
              <a:cs typeface="Calibri"/>
            </a:endParaRPr>
          </a:p>
        </p:txBody>
      </p:sp>
      <p:grpSp>
        <p:nvGrpSpPr>
          <p:cNvPr id="10" name="object 10">
            <a:extLst>
              <a:ext uri="{FF2B5EF4-FFF2-40B4-BE49-F238E27FC236}">
                <a16:creationId xmlns:a16="http://schemas.microsoft.com/office/drawing/2014/main" id="{7B5B656D-1641-65AB-B7AC-1C98D1DC1EF7}"/>
              </a:ext>
            </a:extLst>
          </p:cNvPr>
          <p:cNvGrpSpPr/>
          <p:nvPr/>
        </p:nvGrpSpPr>
        <p:grpSpPr>
          <a:xfrm>
            <a:off x="2548588" y="941297"/>
            <a:ext cx="2379345" cy="697865"/>
            <a:chOff x="2548588" y="941297"/>
            <a:chExt cx="2379345" cy="697865"/>
          </a:xfrm>
        </p:grpSpPr>
        <p:sp>
          <p:nvSpPr>
            <p:cNvPr id="11" name="object 11">
              <a:extLst>
                <a:ext uri="{FF2B5EF4-FFF2-40B4-BE49-F238E27FC236}">
                  <a16:creationId xmlns:a16="http://schemas.microsoft.com/office/drawing/2014/main" id="{0C684268-6421-7780-3B98-C3B23F5AB9CB}"/>
                </a:ext>
              </a:extLst>
            </p:cNvPr>
            <p:cNvSpPr/>
            <p:nvPr/>
          </p:nvSpPr>
          <p:spPr>
            <a:xfrm>
              <a:off x="2548585" y="998816"/>
              <a:ext cx="786765" cy="640715"/>
            </a:xfrm>
            <a:custGeom>
              <a:avLst/>
              <a:gdLst/>
              <a:ahLst/>
              <a:cxnLst/>
              <a:rect l="l" t="t" r="r" b="b"/>
              <a:pathLst>
                <a:path w="786764" h="640714">
                  <a:moveTo>
                    <a:pt x="515759" y="26187"/>
                  </a:moveTo>
                  <a:lnTo>
                    <a:pt x="498259" y="17310"/>
                  </a:lnTo>
                  <a:lnTo>
                    <a:pt x="472579" y="4279"/>
                  </a:lnTo>
                  <a:lnTo>
                    <a:pt x="472579" y="34556"/>
                  </a:lnTo>
                  <a:lnTo>
                    <a:pt x="463956" y="34556"/>
                  </a:lnTo>
                  <a:lnTo>
                    <a:pt x="472579" y="34556"/>
                  </a:lnTo>
                  <a:lnTo>
                    <a:pt x="472579" y="4279"/>
                  </a:lnTo>
                  <a:lnTo>
                    <a:pt x="464159" y="0"/>
                  </a:lnTo>
                  <a:lnTo>
                    <a:pt x="464070" y="14541"/>
                  </a:lnTo>
                  <a:lnTo>
                    <a:pt x="464045" y="17272"/>
                  </a:lnTo>
                  <a:lnTo>
                    <a:pt x="101" y="14541"/>
                  </a:lnTo>
                  <a:lnTo>
                    <a:pt x="0" y="31800"/>
                  </a:lnTo>
                  <a:lnTo>
                    <a:pt x="463943" y="34518"/>
                  </a:lnTo>
                  <a:lnTo>
                    <a:pt x="463854" y="51752"/>
                  </a:lnTo>
                  <a:lnTo>
                    <a:pt x="498767" y="34556"/>
                  </a:lnTo>
                  <a:lnTo>
                    <a:pt x="515759" y="26187"/>
                  </a:lnTo>
                  <a:close/>
                </a:path>
                <a:path w="786764" h="640714">
                  <a:moveTo>
                    <a:pt x="786231" y="171526"/>
                  </a:moveTo>
                  <a:lnTo>
                    <a:pt x="781926" y="162902"/>
                  </a:lnTo>
                  <a:lnTo>
                    <a:pt x="760361" y="119773"/>
                  </a:lnTo>
                  <a:lnTo>
                    <a:pt x="734479" y="171526"/>
                  </a:lnTo>
                  <a:lnTo>
                    <a:pt x="751738" y="171526"/>
                  </a:lnTo>
                  <a:lnTo>
                    <a:pt x="751738" y="640346"/>
                  </a:lnTo>
                  <a:lnTo>
                    <a:pt x="768985" y="640346"/>
                  </a:lnTo>
                  <a:lnTo>
                    <a:pt x="768985" y="171526"/>
                  </a:lnTo>
                  <a:lnTo>
                    <a:pt x="786231" y="171526"/>
                  </a:lnTo>
                  <a:close/>
                </a:path>
              </a:pathLst>
            </a:custGeom>
            <a:solidFill>
              <a:srgbClr val="156082"/>
            </a:solidFill>
          </p:spPr>
          <p:txBody>
            <a:bodyPr wrap="square" lIns="0" tIns="0" rIns="0" bIns="0" rtlCol="0"/>
            <a:lstStyle/>
            <a:p>
              <a:endParaRPr/>
            </a:p>
          </p:txBody>
        </p:sp>
        <p:sp>
          <p:nvSpPr>
            <p:cNvPr id="12" name="object 12">
              <a:extLst>
                <a:ext uri="{FF2B5EF4-FFF2-40B4-BE49-F238E27FC236}">
                  <a16:creationId xmlns:a16="http://schemas.microsoft.com/office/drawing/2014/main" id="{4A40EFD4-6DC2-A168-1EA7-2C0B13AA1A71}"/>
                </a:ext>
              </a:extLst>
            </p:cNvPr>
            <p:cNvSpPr/>
            <p:nvPr/>
          </p:nvSpPr>
          <p:spPr>
            <a:xfrm>
              <a:off x="2739971" y="1050211"/>
              <a:ext cx="94615" cy="79375"/>
            </a:xfrm>
            <a:custGeom>
              <a:avLst/>
              <a:gdLst/>
              <a:ahLst/>
              <a:cxnLst/>
              <a:rect l="l" t="t" r="r" b="b"/>
              <a:pathLst>
                <a:path w="94614" h="79375">
                  <a:moveTo>
                    <a:pt x="94098" y="0"/>
                  </a:moveTo>
                  <a:lnTo>
                    <a:pt x="0" y="0"/>
                  </a:lnTo>
                  <a:lnTo>
                    <a:pt x="0" y="79042"/>
                  </a:lnTo>
                  <a:lnTo>
                    <a:pt x="94098" y="79042"/>
                  </a:lnTo>
                  <a:lnTo>
                    <a:pt x="94098" y="0"/>
                  </a:lnTo>
                  <a:close/>
                </a:path>
              </a:pathLst>
            </a:custGeom>
            <a:solidFill>
              <a:srgbClr val="D86ECC"/>
            </a:solidFill>
          </p:spPr>
          <p:txBody>
            <a:bodyPr wrap="square" lIns="0" tIns="0" rIns="0" bIns="0" rtlCol="0"/>
            <a:lstStyle/>
            <a:p>
              <a:endParaRPr/>
            </a:p>
          </p:txBody>
        </p:sp>
        <p:sp>
          <p:nvSpPr>
            <p:cNvPr id="13" name="object 13">
              <a:extLst>
                <a:ext uri="{FF2B5EF4-FFF2-40B4-BE49-F238E27FC236}">
                  <a16:creationId xmlns:a16="http://schemas.microsoft.com/office/drawing/2014/main" id="{00D28DC2-EBE9-CB18-7538-95CD814E98E8}"/>
                </a:ext>
              </a:extLst>
            </p:cNvPr>
            <p:cNvSpPr/>
            <p:nvPr/>
          </p:nvSpPr>
          <p:spPr>
            <a:xfrm>
              <a:off x="2739971" y="1050211"/>
              <a:ext cx="94615" cy="79375"/>
            </a:xfrm>
            <a:custGeom>
              <a:avLst/>
              <a:gdLst/>
              <a:ahLst/>
              <a:cxnLst/>
              <a:rect l="l" t="t" r="r" b="b"/>
              <a:pathLst>
                <a:path w="94614" h="79375">
                  <a:moveTo>
                    <a:pt x="0" y="0"/>
                  </a:moveTo>
                  <a:lnTo>
                    <a:pt x="94097" y="0"/>
                  </a:lnTo>
                  <a:lnTo>
                    <a:pt x="94097" y="79042"/>
                  </a:lnTo>
                  <a:lnTo>
                    <a:pt x="0" y="79042"/>
                  </a:lnTo>
                  <a:lnTo>
                    <a:pt x="0" y="0"/>
                  </a:lnTo>
                  <a:close/>
                </a:path>
              </a:pathLst>
            </a:custGeom>
            <a:ln w="8625">
              <a:solidFill>
                <a:srgbClr val="042433"/>
              </a:solidFill>
            </a:ln>
          </p:spPr>
          <p:txBody>
            <a:bodyPr wrap="square" lIns="0" tIns="0" rIns="0" bIns="0" rtlCol="0"/>
            <a:lstStyle/>
            <a:p>
              <a:endParaRPr/>
            </a:p>
          </p:txBody>
        </p:sp>
        <p:sp>
          <p:nvSpPr>
            <p:cNvPr id="14" name="object 14">
              <a:extLst>
                <a:ext uri="{FF2B5EF4-FFF2-40B4-BE49-F238E27FC236}">
                  <a16:creationId xmlns:a16="http://schemas.microsoft.com/office/drawing/2014/main" id="{2832EC63-8528-9586-8A94-FAB5BE6F8FCA}"/>
                </a:ext>
              </a:extLst>
            </p:cNvPr>
            <p:cNvSpPr/>
            <p:nvPr/>
          </p:nvSpPr>
          <p:spPr>
            <a:xfrm>
              <a:off x="4108783" y="947330"/>
              <a:ext cx="813435" cy="175895"/>
            </a:xfrm>
            <a:custGeom>
              <a:avLst/>
              <a:gdLst/>
              <a:ahLst/>
              <a:cxnLst/>
              <a:rect l="l" t="t" r="r" b="b"/>
              <a:pathLst>
                <a:path w="813435" h="175894">
                  <a:moveTo>
                    <a:pt x="813006" y="0"/>
                  </a:moveTo>
                  <a:lnTo>
                    <a:pt x="0" y="0"/>
                  </a:lnTo>
                  <a:lnTo>
                    <a:pt x="0" y="175649"/>
                  </a:lnTo>
                  <a:lnTo>
                    <a:pt x="813006" y="175649"/>
                  </a:lnTo>
                  <a:lnTo>
                    <a:pt x="813006" y="0"/>
                  </a:lnTo>
                  <a:close/>
                </a:path>
              </a:pathLst>
            </a:custGeom>
            <a:solidFill>
              <a:srgbClr val="D9F2D0"/>
            </a:solidFill>
          </p:spPr>
          <p:txBody>
            <a:bodyPr wrap="square" lIns="0" tIns="0" rIns="0" bIns="0" rtlCol="0"/>
            <a:lstStyle/>
            <a:p>
              <a:endParaRPr/>
            </a:p>
          </p:txBody>
        </p:sp>
        <p:sp>
          <p:nvSpPr>
            <p:cNvPr id="15" name="object 15">
              <a:extLst>
                <a:ext uri="{FF2B5EF4-FFF2-40B4-BE49-F238E27FC236}">
                  <a16:creationId xmlns:a16="http://schemas.microsoft.com/office/drawing/2014/main" id="{24A3B45D-550D-99A1-DD36-5B390B574AE4}"/>
                </a:ext>
              </a:extLst>
            </p:cNvPr>
            <p:cNvSpPr/>
            <p:nvPr/>
          </p:nvSpPr>
          <p:spPr>
            <a:xfrm>
              <a:off x="4108783" y="947330"/>
              <a:ext cx="813435" cy="175895"/>
            </a:xfrm>
            <a:custGeom>
              <a:avLst/>
              <a:gdLst/>
              <a:ahLst/>
              <a:cxnLst/>
              <a:rect l="l" t="t" r="r" b="b"/>
              <a:pathLst>
                <a:path w="813435" h="175894">
                  <a:moveTo>
                    <a:pt x="0" y="0"/>
                  </a:moveTo>
                  <a:lnTo>
                    <a:pt x="813006" y="0"/>
                  </a:lnTo>
                  <a:lnTo>
                    <a:pt x="813006" y="175649"/>
                  </a:lnTo>
                  <a:lnTo>
                    <a:pt x="0" y="175649"/>
                  </a:lnTo>
                  <a:lnTo>
                    <a:pt x="0" y="0"/>
                  </a:lnTo>
                  <a:close/>
                </a:path>
              </a:pathLst>
            </a:custGeom>
            <a:ln w="11500">
              <a:solidFill>
                <a:srgbClr val="042433"/>
              </a:solidFill>
            </a:ln>
          </p:spPr>
          <p:txBody>
            <a:bodyPr wrap="square" lIns="0" tIns="0" rIns="0" bIns="0" rtlCol="0"/>
            <a:lstStyle/>
            <a:p>
              <a:endParaRPr/>
            </a:p>
          </p:txBody>
        </p:sp>
      </p:grpSp>
      <p:sp>
        <p:nvSpPr>
          <p:cNvPr id="16" name="object 16">
            <a:extLst>
              <a:ext uri="{FF2B5EF4-FFF2-40B4-BE49-F238E27FC236}">
                <a16:creationId xmlns:a16="http://schemas.microsoft.com/office/drawing/2014/main" id="{88C9EC2E-384F-C23E-8B45-A9A483D84A4F}"/>
              </a:ext>
            </a:extLst>
          </p:cNvPr>
          <p:cNvSpPr txBox="1"/>
          <p:nvPr/>
        </p:nvSpPr>
        <p:spPr>
          <a:xfrm>
            <a:off x="1841874" y="565975"/>
            <a:ext cx="777875" cy="325474"/>
          </a:xfrm>
          <a:prstGeom prst="rect">
            <a:avLst/>
          </a:prstGeom>
        </p:spPr>
        <p:txBody>
          <a:bodyPr vert="horz" wrap="square" lIns="0" tIns="11430" rIns="0" bIns="0" rtlCol="0">
            <a:spAutoFit/>
          </a:bodyPr>
          <a:lstStyle/>
          <a:p>
            <a:pPr marL="64135" marR="5080" indent="-52069">
              <a:lnSpc>
                <a:spcPct val="103699"/>
              </a:lnSpc>
              <a:spcBef>
                <a:spcPts val="90"/>
              </a:spcBef>
            </a:pPr>
            <a:r>
              <a:rPr sz="1000" dirty="0">
                <a:latin typeface="Calibri"/>
                <a:cs typeface="Calibri"/>
              </a:rPr>
              <a:t>Input Request Aggregation</a:t>
            </a:r>
            <a:endParaRPr sz="1000">
              <a:latin typeface="Calibri"/>
              <a:cs typeface="Calibri"/>
            </a:endParaRPr>
          </a:p>
        </p:txBody>
      </p:sp>
      <p:grpSp>
        <p:nvGrpSpPr>
          <p:cNvPr id="17" name="object 17">
            <a:extLst>
              <a:ext uri="{FF2B5EF4-FFF2-40B4-BE49-F238E27FC236}">
                <a16:creationId xmlns:a16="http://schemas.microsoft.com/office/drawing/2014/main" id="{7D339F7B-7AB3-5393-3827-83E55BC42BDC}"/>
              </a:ext>
            </a:extLst>
          </p:cNvPr>
          <p:cNvGrpSpPr/>
          <p:nvPr/>
        </p:nvGrpSpPr>
        <p:grpSpPr>
          <a:xfrm>
            <a:off x="742825" y="704171"/>
            <a:ext cx="1416050" cy="550545"/>
            <a:chOff x="742825" y="704171"/>
            <a:chExt cx="1416050" cy="550545"/>
          </a:xfrm>
        </p:grpSpPr>
        <p:sp>
          <p:nvSpPr>
            <p:cNvPr id="18" name="object 18">
              <a:extLst>
                <a:ext uri="{FF2B5EF4-FFF2-40B4-BE49-F238E27FC236}">
                  <a16:creationId xmlns:a16="http://schemas.microsoft.com/office/drawing/2014/main" id="{8D7A739F-6456-444A-0794-7970FA50FD43}"/>
                </a:ext>
              </a:extLst>
            </p:cNvPr>
            <p:cNvSpPr/>
            <p:nvPr/>
          </p:nvSpPr>
          <p:spPr>
            <a:xfrm>
              <a:off x="748858" y="710203"/>
              <a:ext cx="849630" cy="254000"/>
            </a:xfrm>
            <a:custGeom>
              <a:avLst/>
              <a:gdLst/>
              <a:ahLst/>
              <a:cxnLst/>
              <a:rect l="l" t="t" r="r" b="b"/>
              <a:pathLst>
                <a:path w="849630" h="254000">
                  <a:moveTo>
                    <a:pt x="0" y="0"/>
                  </a:moveTo>
                  <a:lnTo>
                    <a:pt x="849391" y="0"/>
                  </a:lnTo>
                  <a:lnTo>
                    <a:pt x="849391" y="253437"/>
                  </a:lnTo>
                  <a:lnTo>
                    <a:pt x="0" y="253437"/>
                  </a:lnTo>
                  <a:lnTo>
                    <a:pt x="0" y="0"/>
                  </a:lnTo>
                  <a:close/>
                </a:path>
              </a:pathLst>
            </a:custGeom>
            <a:ln w="11500">
              <a:solidFill>
                <a:srgbClr val="042433"/>
              </a:solidFill>
            </a:ln>
          </p:spPr>
          <p:txBody>
            <a:bodyPr wrap="square" lIns="0" tIns="0" rIns="0" bIns="0" rtlCol="0"/>
            <a:lstStyle/>
            <a:p>
              <a:endParaRPr/>
            </a:p>
          </p:txBody>
        </p:sp>
        <p:sp>
          <p:nvSpPr>
            <p:cNvPr id="19" name="object 19">
              <a:extLst>
                <a:ext uri="{FF2B5EF4-FFF2-40B4-BE49-F238E27FC236}">
                  <a16:creationId xmlns:a16="http://schemas.microsoft.com/office/drawing/2014/main" id="{26AD21A4-D310-A60F-3FBC-F25FF2D47680}"/>
                </a:ext>
              </a:extLst>
            </p:cNvPr>
            <p:cNvSpPr/>
            <p:nvPr/>
          </p:nvSpPr>
          <p:spPr>
            <a:xfrm>
              <a:off x="1662863" y="1167990"/>
              <a:ext cx="177165" cy="52069"/>
            </a:xfrm>
            <a:custGeom>
              <a:avLst/>
              <a:gdLst/>
              <a:ahLst/>
              <a:cxnLst/>
              <a:rect l="l" t="t" r="r" b="b"/>
              <a:pathLst>
                <a:path w="177164" h="52069">
                  <a:moveTo>
                    <a:pt x="125086" y="0"/>
                  </a:moveTo>
                  <a:lnTo>
                    <a:pt x="125086" y="51753"/>
                  </a:lnTo>
                  <a:lnTo>
                    <a:pt x="159588" y="34503"/>
                  </a:lnTo>
                  <a:lnTo>
                    <a:pt x="133711" y="34503"/>
                  </a:lnTo>
                  <a:lnTo>
                    <a:pt x="133711" y="17251"/>
                  </a:lnTo>
                  <a:lnTo>
                    <a:pt x="159589" y="17251"/>
                  </a:lnTo>
                  <a:lnTo>
                    <a:pt x="125086" y="0"/>
                  </a:lnTo>
                  <a:close/>
                </a:path>
                <a:path w="177164" h="52069">
                  <a:moveTo>
                    <a:pt x="125086" y="17251"/>
                  </a:moveTo>
                  <a:lnTo>
                    <a:pt x="0" y="17251"/>
                  </a:lnTo>
                  <a:lnTo>
                    <a:pt x="0" y="34503"/>
                  </a:lnTo>
                  <a:lnTo>
                    <a:pt x="125086" y="34503"/>
                  </a:lnTo>
                  <a:lnTo>
                    <a:pt x="125086" y="17251"/>
                  </a:lnTo>
                  <a:close/>
                </a:path>
                <a:path w="177164" h="52069">
                  <a:moveTo>
                    <a:pt x="159589" y="17251"/>
                  </a:moveTo>
                  <a:lnTo>
                    <a:pt x="133711" y="17251"/>
                  </a:lnTo>
                  <a:lnTo>
                    <a:pt x="133711" y="34503"/>
                  </a:lnTo>
                  <a:lnTo>
                    <a:pt x="159588" y="34503"/>
                  </a:lnTo>
                  <a:lnTo>
                    <a:pt x="176840" y="25877"/>
                  </a:lnTo>
                  <a:lnTo>
                    <a:pt x="159589" y="17251"/>
                  </a:lnTo>
                  <a:close/>
                </a:path>
              </a:pathLst>
            </a:custGeom>
            <a:solidFill>
              <a:srgbClr val="156082"/>
            </a:solidFill>
          </p:spPr>
          <p:txBody>
            <a:bodyPr wrap="square" lIns="0" tIns="0" rIns="0" bIns="0" rtlCol="0"/>
            <a:lstStyle/>
            <a:p>
              <a:endParaRPr/>
            </a:p>
          </p:txBody>
        </p:sp>
        <p:sp>
          <p:nvSpPr>
            <p:cNvPr id="20" name="object 20">
              <a:extLst>
                <a:ext uri="{FF2B5EF4-FFF2-40B4-BE49-F238E27FC236}">
                  <a16:creationId xmlns:a16="http://schemas.microsoft.com/office/drawing/2014/main" id="{E6256D87-DE18-C84D-2D73-053E1D40036A}"/>
                </a:ext>
              </a:extLst>
            </p:cNvPr>
            <p:cNvSpPr/>
            <p:nvPr/>
          </p:nvSpPr>
          <p:spPr>
            <a:xfrm>
              <a:off x="2129589" y="1221469"/>
              <a:ext cx="29209" cy="33020"/>
            </a:xfrm>
            <a:custGeom>
              <a:avLst/>
              <a:gdLst/>
              <a:ahLst/>
              <a:cxnLst/>
              <a:rect l="l" t="t" r="r" b="b"/>
              <a:pathLst>
                <a:path w="29210" h="33019">
                  <a:moveTo>
                    <a:pt x="22396" y="0"/>
                  </a:moveTo>
                  <a:lnTo>
                    <a:pt x="6460" y="0"/>
                  </a:lnTo>
                  <a:lnTo>
                    <a:pt x="0" y="7302"/>
                  </a:lnTo>
                  <a:lnTo>
                    <a:pt x="0" y="16310"/>
                  </a:lnTo>
                  <a:lnTo>
                    <a:pt x="0" y="25318"/>
                  </a:lnTo>
                  <a:lnTo>
                    <a:pt x="6460" y="32620"/>
                  </a:lnTo>
                  <a:lnTo>
                    <a:pt x="22396" y="32620"/>
                  </a:lnTo>
                  <a:lnTo>
                    <a:pt x="28856" y="25318"/>
                  </a:lnTo>
                  <a:lnTo>
                    <a:pt x="28856" y="7302"/>
                  </a:lnTo>
                  <a:lnTo>
                    <a:pt x="22396" y="0"/>
                  </a:lnTo>
                  <a:close/>
                </a:path>
              </a:pathLst>
            </a:custGeom>
            <a:solidFill>
              <a:srgbClr val="000000"/>
            </a:solidFill>
          </p:spPr>
          <p:txBody>
            <a:bodyPr wrap="square" lIns="0" tIns="0" rIns="0" bIns="0" rtlCol="0"/>
            <a:lstStyle/>
            <a:p>
              <a:endParaRPr/>
            </a:p>
          </p:txBody>
        </p:sp>
        <p:sp>
          <p:nvSpPr>
            <p:cNvPr id="21" name="object 21">
              <a:extLst>
                <a:ext uri="{FF2B5EF4-FFF2-40B4-BE49-F238E27FC236}">
                  <a16:creationId xmlns:a16="http://schemas.microsoft.com/office/drawing/2014/main" id="{EDEBD9DC-F929-BE6E-A8FD-F8101DC9C637}"/>
                </a:ext>
              </a:extLst>
            </p:cNvPr>
            <p:cNvSpPr/>
            <p:nvPr/>
          </p:nvSpPr>
          <p:spPr>
            <a:xfrm>
              <a:off x="1203037" y="1156855"/>
              <a:ext cx="94615" cy="80645"/>
            </a:xfrm>
            <a:custGeom>
              <a:avLst/>
              <a:gdLst/>
              <a:ahLst/>
              <a:cxnLst/>
              <a:rect l="l" t="t" r="r" b="b"/>
              <a:pathLst>
                <a:path w="94615" h="80644">
                  <a:moveTo>
                    <a:pt x="94097" y="0"/>
                  </a:moveTo>
                  <a:lnTo>
                    <a:pt x="0" y="0"/>
                  </a:lnTo>
                  <a:lnTo>
                    <a:pt x="0" y="80296"/>
                  </a:lnTo>
                  <a:lnTo>
                    <a:pt x="94097" y="80296"/>
                  </a:lnTo>
                  <a:lnTo>
                    <a:pt x="94097" y="0"/>
                  </a:lnTo>
                  <a:close/>
                </a:path>
              </a:pathLst>
            </a:custGeom>
            <a:solidFill>
              <a:srgbClr val="8ED973"/>
            </a:solidFill>
          </p:spPr>
          <p:txBody>
            <a:bodyPr wrap="square" lIns="0" tIns="0" rIns="0" bIns="0" rtlCol="0"/>
            <a:lstStyle/>
            <a:p>
              <a:endParaRPr/>
            </a:p>
          </p:txBody>
        </p:sp>
        <p:sp>
          <p:nvSpPr>
            <p:cNvPr id="22" name="object 22">
              <a:extLst>
                <a:ext uri="{FF2B5EF4-FFF2-40B4-BE49-F238E27FC236}">
                  <a16:creationId xmlns:a16="http://schemas.microsoft.com/office/drawing/2014/main" id="{7212B67A-092E-1046-3110-30CE5396615A}"/>
                </a:ext>
              </a:extLst>
            </p:cNvPr>
            <p:cNvSpPr/>
            <p:nvPr/>
          </p:nvSpPr>
          <p:spPr>
            <a:xfrm>
              <a:off x="1203037" y="1156855"/>
              <a:ext cx="94615" cy="80645"/>
            </a:xfrm>
            <a:custGeom>
              <a:avLst/>
              <a:gdLst/>
              <a:ahLst/>
              <a:cxnLst/>
              <a:rect l="l" t="t" r="r" b="b"/>
              <a:pathLst>
                <a:path w="94615" h="80644">
                  <a:moveTo>
                    <a:pt x="0" y="0"/>
                  </a:moveTo>
                  <a:lnTo>
                    <a:pt x="94097" y="0"/>
                  </a:lnTo>
                  <a:lnTo>
                    <a:pt x="94097" y="80296"/>
                  </a:lnTo>
                  <a:lnTo>
                    <a:pt x="0" y="80296"/>
                  </a:lnTo>
                  <a:lnTo>
                    <a:pt x="0" y="0"/>
                  </a:lnTo>
                  <a:close/>
                </a:path>
              </a:pathLst>
            </a:custGeom>
            <a:ln w="8625">
              <a:solidFill>
                <a:srgbClr val="042433"/>
              </a:solidFill>
            </a:ln>
          </p:spPr>
          <p:txBody>
            <a:bodyPr wrap="square" lIns="0" tIns="0" rIns="0" bIns="0" rtlCol="0"/>
            <a:lstStyle/>
            <a:p>
              <a:endParaRPr/>
            </a:p>
          </p:txBody>
        </p:sp>
        <p:sp>
          <p:nvSpPr>
            <p:cNvPr id="23" name="object 23">
              <a:extLst>
                <a:ext uri="{FF2B5EF4-FFF2-40B4-BE49-F238E27FC236}">
                  <a16:creationId xmlns:a16="http://schemas.microsoft.com/office/drawing/2014/main" id="{B73D6E01-9564-4BD4-B893-0E0D0B9A1381}"/>
                </a:ext>
              </a:extLst>
            </p:cNvPr>
            <p:cNvSpPr/>
            <p:nvPr/>
          </p:nvSpPr>
          <p:spPr>
            <a:xfrm>
              <a:off x="1067536" y="1156855"/>
              <a:ext cx="94615" cy="80645"/>
            </a:xfrm>
            <a:custGeom>
              <a:avLst/>
              <a:gdLst/>
              <a:ahLst/>
              <a:cxnLst/>
              <a:rect l="l" t="t" r="r" b="b"/>
              <a:pathLst>
                <a:path w="94615" h="80644">
                  <a:moveTo>
                    <a:pt x="94098" y="0"/>
                  </a:moveTo>
                  <a:lnTo>
                    <a:pt x="0" y="0"/>
                  </a:lnTo>
                  <a:lnTo>
                    <a:pt x="0" y="80296"/>
                  </a:lnTo>
                  <a:lnTo>
                    <a:pt x="94098" y="80296"/>
                  </a:lnTo>
                  <a:lnTo>
                    <a:pt x="94098" y="0"/>
                  </a:lnTo>
                  <a:close/>
                </a:path>
              </a:pathLst>
            </a:custGeom>
            <a:solidFill>
              <a:srgbClr val="8ED973"/>
            </a:solidFill>
          </p:spPr>
          <p:txBody>
            <a:bodyPr wrap="square" lIns="0" tIns="0" rIns="0" bIns="0" rtlCol="0"/>
            <a:lstStyle/>
            <a:p>
              <a:endParaRPr/>
            </a:p>
          </p:txBody>
        </p:sp>
        <p:sp>
          <p:nvSpPr>
            <p:cNvPr id="24" name="object 24">
              <a:extLst>
                <a:ext uri="{FF2B5EF4-FFF2-40B4-BE49-F238E27FC236}">
                  <a16:creationId xmlns:a16="http://schemas.microsoft.com/office/drawing/2014/main" id="{1751964A-2270-30EE-EBCF-DC482EA42AEA}"/>
                </a:ext>
              </a:extLst>
            </p:cNvPr>
            <p:cNvSpPr/>
            <p:nvPr/>
          </p:nvSpPr>
          <p:spPr>
            <a:xfrm>
              <a:off x="1067536" y="1156855"/>
              <a:ext cx="94615" cy="80645"/>
            </a:xfrm>
            <a:custGeom>
              <a:avLst/>
              <a:gdLst/>
              <a:ahLst/>
              <a:cxnLst/>
              <a:rect l="l" t="t" r="r" b="b"/>
              <a:pathLst>
                <a:path w="94615" h="80644">
                  <a:moveTo>
                    <a:pt x="0" y="0"/>
                  </a:moveTo>
                  <a:lnTo>
                    <a:pt x="94098" y="0"/>
                  </a:lnTo>
                  <a:lnTo>
                    <a:pt x="94098" y="80296"/>
                  </a:lnTo>
                  <a:lnTo>
                    <a:pt x="0" y="80296"/>
                  </a:lnTo>
                  <a:lnTo>
                    <a:pt x="0" y="0"/>
                  </a:lnTo>
                  <a:close/>
                </a:path>
              </a:pathLst>
            </a:custGeom>
            <a:ln w="8625">
              <a:solidFill>
                <a:srgbClr val="042433"/>
              </a:solidFill>
            </a:ln>
          </p:spPr>
          <p:txBody>
            <a:bodyPr wrap="square" lIns="0" tIns="0" rIns="0" bIns="0" rtlCol="0"/>
            <a:lstStyle/>
            <a:p>
              <a:endParaRPr/>
            </a:p>
          </p:txBody>
        </p:sp>
        <p:sp>
          <p:nvSpPr>
            <p:cNvPr id="25" name="object 25">
              <a:extLst>
                <a:ext uri="{FF2B5EF4-FFF2-40B4-BE49-F238E27FC236}">
                  <a16:creationId xmlns:a16="http://schemas.microsoft.com/office/drawing/2014/main" id="{FF410448-FFCE-C412-1819-32F9E4E2D18F}"/>
                </a:ext>
              </a:extLst>
            </p:cNvPr>
            <p:cNvSpPr/>
            <p:nvPr/>
          </p:nvSpPr>
          <p:spPr>
            <a:xfrm>
              <a:off x="1401270" y="1155600"/>
              <a:ext cx="94615" cy="80645"/>
            </a:xfrm>
            <a:custGeom>
              <a:avLst/>
              <a:gdLst/>
              <a:ahLst/>
              <a:cxnLst/>
              <a:rect l="l" t="t" r="r" b="b"/>
              <a:pathLst>
                <a:path w="94615" h="80644">
                  <a:moveTo>
                    <a:pt x="94098" y="0"/>
                  </a:moveTo>
                  <a:lnTo>
                    <a:pt x="0" y="0"/>
                  </a:lnTo>
                  <a:lnTo>
                    <a:pt x="0" y="80296"/>
                  </a:lnTo>
                  <a:lnTo>
                    <a:pt x="94098" y="80296"/>
                  </a:lnTo>
                  <a:lnTo>
                    <a:pt x="94098" y="0"/>
                  </a:lnTo>
                  <a:close/>
                </a:path>
              </a:pathLst>
            </a:custGeom>
            <a:solidFill>
              <a:srgbClr val="8ED973"/>
            </a:solidFill>
          </p:spPr>
          <p:txBody>
            <a:bodyPr wrap="square" lIns="0" tIns="0" rIns="0" bIns="0" rtlCol="0"/>
            <a:lstStyle/>
            <a:p>
              <a:endParaRPr/>
            </a:p>
          </p:txBody>
        </p:sp>
        <p:sp>
          <p:nvSpPr>
            <p:cNvPr id="26" name="object 26">
              <a:extLst>
                <a:ext uri="{FF2B5EF4-FFF2-40B4-BE49-F238E27FC236}">
                  <a16:creationId xmlns:a16="http://schemas.microsoft.com/office/drawing/2014/main" id="{92B14B72-4A8A-E41F-6FDF-4682A914D8E3}"/>
                </a:ext>
              </a:extLst>
            </p:cNvPr>
            <p:cNvSpPr/>
            <p:nvPr/>
          </p:nvSpPr>
          <p:spPr>
            <a:xfrm>
              <a:off x="1401270" y="1155600"/>
              <a:ext cx="94615" cy="80645"/>
            </a:xfrm>
            <a:custGeom>
              <a:avLst/>
              <a:gdLst/>
              <a:ahLst/>
              <a:cxnLst/>
              <a:rect l="l" t="t" r="r" b="b"/>
              <a:pathLst>
                <a:path w="94615" h="80644">
                  <a:moveTo>
                    <a:pt x="0" y="0"/>
                  </a:moveTo>
                  <a:lnTo>
                    <a:pt x="94097" y="0"/>
                  </a:lnTo>
                  <a:lnTo>
                    <a:pt x="94097" y="80296"/>
                  </a:lnTo>
                  <a:lnTo>
                    <a:pt x="0" y="80296"/>
                  </a:lnTo>
                  <a:lnTo>
                    <a:pt x="0" y="0"/>
                  </a:lnTo>
                  <a:close/>
                </a:path>
              </a:pathLst>
            </a:custGeom>
            <a:ln w="8625">
              <a:solidFill>
                <a:srgbClr val="042433"/>
              </a:solidFill>
            </a:ln>
          </p:spPr>
          <p:txBody>
            <a:bodyPr wrap="square" lIns="0" tIns="0" rIns="0" bIns="0" rtlCol="0"/>
            <a:lstStyle/>
            <a:p>
              <a:endParaRPr/>
            </a:p>
          </p:txBody>
        </p:sp>
        <p:sp>
          <p:nvSpPr>
            <p:cNvPr id="27" name="object 27">
              <a:extLst>
                <a:ext uri="{FF2B5EF4-FFF2-40B4-BE49-F238E27FC236}">
                  <a16:creationId xmlns:a16="http://schemas.microsoft.com/office/drawing/2014/main" id="{2FB07704-2512-0999-A0FF-BD149EC9B42E}"/>
                </a:ext>
              </a:extLst>
            </p:cNvPr>
            <p:cNvSpPr/>
            <p:nvPr/>
          </p:nvSpPr>
          <p:spPr>
            <a:xfrm>
              <a:off x="794024" y="1156855"/>
              <a:ext cx="94615" cy="80645"/>
            </a:xfrm>
            <a:custGeom>
              <a:avLst/>
              <a:gdLst/>
              <a:ahLst/>
              <a:cxnLst/>
              <a:rect l="l" t="t" r="r" b="b"/>
              <a:pathLst>
                <a:path w="94615" h="80644">
                  <a:moveTo>
                    <a:pt x="94097" y="0"/>
                  </a:moveTo>
                  <a:lnTo>
                    <a:pt x="0" y="0"/>
                  </a:lnTo>
                  <a:lnTo>
                    <a:pt x="0" y="80296"/>
                  </a:lnTo>
                  <a:lnTo>
                    <a:pt x="94097" y="80296"/>
                  </a:lnTo>
                  <a:lnTo>
                    <a:pt x="94097" y="0"/>
                  </a:lnTo>
                  <a:close/>
                </a:path>
              </a:pathLst>
            </a:custGeom>
            <a:solidFill>
              <a:srgbClr val="D86ECC"/>
            </a:solidFill>
          </p:spPr>
          <p:txBody>
            <a:bodyPr wrap="square" lIns="0" tIns="0" rIns="0" bIns="0" rtlCol="0"/>
            <a:lstStyle/>
            <a:p>
              <a:endParaRPr/>
            </a:p>
          </p:txBody>
        </p:sp>
        <p:sp>
          <p:nvSpPr>
            <p:cNvPr id="28" name="object 28">
              <a:extLst>
                <a:ext uri="{FF2B5EF4-FFF2-40B4-BE49-F238E27FC236}">
                  <a16:creationId xmlns:a16="http://schemas.microsoft.com/office/drawing/2014/main" id="{EE1F4456-6A2A-7E68-6B45-2DA3E47404BA}"/>
                </a:ext>
              </a:extLst>
            </p:cNvPr>
            <p:cNvSpPr/>
            <p:nvPr/>
          </p:nvSpPr>
          <p:spPr>
            <a:xfrm>
              <a:off x="794024" y="1156855"/>
              <a:ext cx="94615" cy="80645"/>
            </a:xfrm>
            <a:custGeom>
              <a:avLst/>
              <a:gdLst/>
              <a:ahLst/>
              <a:cxnLst/>
              <a:rect l="l" t="t" r="r" b="b"/>
              <a:pathLst>
                <a:path w="94615" h="80644">
                  <a:moveTo>
                    <a:pt x="0" y="0"/>
                  </a:moveTo>
                  <a:lnTo>
                    <a:pt x="94097" y="0"/>
                  </a:lnTo>
                  <a:lnTo>
                    <a:pt x="94097" y="80296"/>
                  </a:lnTo>
                  <a:lnTo>
                    <a:pt x="0" y="80296"/>
                  </a:lnTo>
                  <a:lnTo>
                    <a:pt x="0" y="0"/>
                  </a:lnTo>
                  <a:close/>
                </a:path>
              </a:pathLst>
            </a:custGeom>
            <a:ln w="8625">
              <a:solidFill>
                <a:srgbClr val="042433"/>
              </a:solidFill>
            </a:ln>
          </p:spPr>
          <p:txBody>
            <a:bodyPr wrap="square" lIns="0" tIns="0" rIns="0" bIns="0" rtlCol="0"/>
            <a:lstStyle/>
            <a:p>
              <a:endParaRPr/>
            </a:p>
          </p:txBody>
        </p:sp>
        <p:sp>
          <p:nvSpPr>
            <p:cNvPr id="29" name="object 29">
              <a:extLst>
                <a:ext uri="{FF2B5EF4-FFF2-40B4-BE49-F238E27FC236}">
                  <a16:creationId xmlns:a16="http://schemas.microsoft.com/office/drawing/2014/main" id="{D22DF840-3D27-E3E9-BA12-9C94587E6F4E}"/>
                </a:ext>
              </a:extLst>
            </p:cNvPr>
            <p:cNvSpPr/>
            <p:nvPr/>
          </p:nvSpPr>
          <p:spPr>
            <a:xfrm>
              <a:off x="932035" y="1156855"/>
              <a:ext cx="94615" cy="80645"/>
            </a:xfrm>
            <a:custGeom>
              <a:avLst/>
              <a:gdLst/>
              <a:ahLst/>
              <a:cxnLst/>
              <a:rect l="l" t="t" r="r" b="b"/>
              <a:pathLst>
                <a:path w="94615" h="80644">
                  <a:moveTo>
                    <a:pt x="94097" y="0"/>
                  </a:moveTo>
                  <a:lnTo>
                    <a:pt x="0" y="0"/>
                  </a:lnTo>
                  <a:lnTo>
                    <a:pt x="0" y="80296"/>
                  </a:lnTo>
                  <a:lnTo>
                    <a:pt x="94097" y="80296"/>
                  </a:lnTo>
                  <a:lnTo>
                    <a:pt x="94097" y="0"/>
                  </a:lnTo>
                  <a:close/>
                </a:path>
              </a:pathLst>
            </a:custGeom>
            <a:solidFill>
              <a:srgbClr val="D86ECC"/>
            </a:solidFill>
          </p:spPr>
          <p:txBody>
            <a:bodyPr wrap="square" lIns="0" tIns="0" rIns="0" bIns="0" rtlCol="0"/>
            <a:lstStyle/>
            <a:p>
              <a:endParaRPr/>
            </a:p>
          </p:txBody>
        </p:sp>
        <p:sp>
          <p:nvSpPr>
            <p:cNvPr id="30" name="object 30">
              <a:extLst>
                <a:ext uri="{FF2B5EF4-FFF2-40B4-BE49-F238E27FC236}">
                  <a16:creationId xmlns:a16="http://schemas.microsoft.com/office/drawing/2014/main" id="{8C4FE07F-7095-4888-B2CB-53DF24DB4086}"/>
                </a:ext>
              </a:extLst>
            </p:cNvPr>
            <p:cNvSpPr/>
            <p:nvPr/>
          </p:nvSpPr>
          <p:spPr>
            <a:xfrm>
              <a:off x="932035" y="1156855"/>
              <a:ext cx="94615" cy="80645"/>
            </a:xfrm>
            <a:custGeom>
              <a:avLst/>
              <a:gdLst/>
              <a:ahLst/>
              <a:cxnLst/>
              <a:rect l="l" t="t" r="r" b="b"/>
              <a:pathLst>
                <a:path w="94615" h="80644">
                  <a:moveTo>
                    <a:pt x="0" y="0"/>
                  </a:moveTo>
                  <a:lnTo>
                    <a:pt x="94097" y="0"/>
                  </a:lnTo>
                  <a:lnTo>
                    <a:pt x="94097" y="80296"/>
                  </a:lnTo>
                  <a:lnTo>
                    <a:pt x="0" y="80296"/>
                  </a:lnTo>
                  <a:lnTo>
                    <a:pt x="0" y="0"/>
                  </a:lnTo>
                  <a:close/>
                </a:path>
              </a:pathLst>
            </a:custGeom>
            <a:ln w="8625">
              <a:solidFill>
                <a:srgbClr val="042433"/>
              </a:solidFill>
            </a:ln>
          </p:spPr>
          <p:txBody>
            <a:bodyPr wrap="square" lIns="0" tIns="0" rIns="0" bIns="0" rtlCol="0"/>
            <a:lstStyle/>
            <a:p>
              <a:endParaRPr/>
            </a:p>
          </p:txBody>
        </p:sp>
        <p:sp>
          <p:nvSpPr>
            <p:cNvPr id="31" name="object 31">
              <a:extLst>
                <a:ext uri="{FF2B5EF4-FFF2-40B4-BE49-F238E27FC236}">
                  <a16:creationId xmlns:a16="http://schemas.microsoft.com/office/drawing/2014/main" id="{40199154-487F-3EA1-A494-0C253235C0F1}"/>
                </a:ext>
              </a:extLst>
            </p:cNvPr>
            <p:cNvSpPr/>
            <p:nvPr/>
          </p:nvSpPr>
          <p:spPr>
            <a:xfrm>
              <a:off x="1536771" y="1155600"/>
              <a:ext cx="94615" cy="80645"/>
            </a:xfrm>
            <a:custGeom>
              <a:avLst/>
              <a:gdLst/>
              <a:ahLst/>
              <a:cxnLst/>
              <a:rect l="l" t="t" r="r" b="b"/>
              <a:pathLst>
                <a:path w="94614" h="80644">
                  <a:moveTo>
                    <a:pt x="94098" y="0"/>
                  </a:moveTo>
                  <a:lnTo>
                    <a:pt x="0" y="0"/>
                  </a:lnTo>
                  <a:lnTo>
                    <a:pt x="0" y="80296"/>
                  </a:lnTo>
                  <a:lnTo>
                    <a:pt x="94098" y="80296"/>
                  </a:lnTo>
                  <a:lnTo>
                    <a:pt x="94098" y="0"/>
                  </a:lnTo>
                  <a:close/>
                </a:path>
              </a:pathLst>
            </a:custGeom>
            <a:solidFill>
              <a:srgbClr val="D86ECC"/>
            </a:solidFill>
          </p:spPr>
          <p:txBody>
            <a:bodyPr wrap="square" lIns="0" tIns="0" rIns="0" bIns="0" rtlCol="0"/>
            <a:lstStyle/>
            <a:p>
              <a:endParaRPr/>
            </a:p>
          </p:txBody>
        </p:sp>
        <p:sp>
          <p:nvSpPr>
            <p:cNvPr id="32" name="object 32">
              <a:extLst>
                <a:ext uri="{FF2B5EF4-FFF2-40B4-BE49-F238E27FC236}">
                  <a16:creationId xmlns:a16="http://schemas.microsoft.com/office/drawing/2014/main" id="{6B1A5941-E3AD-1717-5711-375CD1E78AA0}"/>
                </a:ext>
              </a:extLst>
            </p:cNvPr>
            <p:cNvSpPr/>
            <p:nvPr/>
          </p:nvSpPr>
          <p:spPr>
            <a:xfrm>
              <a:off x="1536771" y="1155600"/>
              <a:ext cx="94615" cy="80645"/>
            </a:xfrm>
            <a:custGeom>
              <a:avLst/>
              <a:gdLst/>
              <a:ahLst/>
              <a:cxnLst/>
              <a:rect l="l" t="t" r="r" b="b"/>
              <a:pathLst>
                <a:path w="94614" h="80644">
                  <a:moveTo>
                    <a:pt x="0" y="0"/>
                  </a:moveTo>
                  <a:lnTo>
                    <a:pt x="94098" y="0"/>
                  </a:lnTo>
                  <a:lnTo>
                    <a:pt x="94098" y="80296"/>
                  </a:lnTo>
                  <a:lnTo>
                    <a:pt x="0" y="80296"/>
                  </a:lnTo>
                  <a:lnTo>
                    <a:pt x="0" y="0"/>
                  </a:lnTo>
                  <a:close/>
                </a:path>
              </a:pathLst>
            </a:custGeom>
            <a:ln w="8625">
              <a:solidFill>
                <a:srgbClr val="042433"/>
              </a:solidFill>
            </a:ln>
          </p:spPr>
          <p:txBody>
            <a:bodyPr wrap="square" lIns="0" tIns="0" rIns="0" bIns="0" rtlCol="0"/>
            <a:lstStyle/>
            <a:p>
              <a:endParaRPr/>
            </a:p>
          </p:txBody>
        </p:sp>
      </p:grpSp>
      <p:grpSp>
        <p:nvGrpSpPr>
          <p:cNvPr id="33" name="object 33">
            <a:extLst>
              <a:ext uri="{FF2B5EF4-FFF2-40B4-BE49-F238E27FC236}">
                <a16:creationId xmlns:a16="http://schemas.microsoft.com/office/drawing/2014/main" id="{B12A2047-D46A-A2C1-93D6-CD22F4331C24}"/>
              </a:ext>
            </a:extLst>
          </p:cNvPr>
          <p:cNvGrpSpPr/>
          <p:nvPr/>
        </p:nvGrpSpPr>
        <p:grpSpPr>
          <a:xfrm>
            <a:off x="1788483" y="920513"/>
            <a:ext cx="694690" cy="241300"/>
            <a:chOff x="1788483" y="920513"/>
            <a:chExt cx="694690" cy="241300"/>
          </a:xfrm>
        </p:grpSpPr>
        <p:sp>
          <p:nvSpPr>
            <p:cNvPr id="34" name="object 34">
              <a:extLst>
                <a:ext uri="{FF2B5EF4-FFF2-40B4-BE49-F238E27FC236}">
                  <a16:creationId xmlns:a16="http://schemas.microsoft.com/office/drawing/2014/main" id="{6D998050-C491-2629-DC5D-7B764808B2B5}"/>
                </a:ext>
              </a:extLst>
            </p:cNvPr>
            <p:cNvSpPr/>
            <p:nvPr/>
          </p:nvSpPr>
          <p:spPr>
            <a:xfrm>
              <a:off x="1797109" y="929138"/>
              <a:ext cx="677545" cy="2540"/>
            </a:xfrm>
            <a:custGeom>
              <a:avLst/>
              <a:gdLst/>
              <a:ahLst/>
              <a:cxnLst/>
              <a:rect l="l" t="t" r="r" b="b"/>
              <a:pathLst>
                <a:path w="677544" h="2540">
                  <a:moveTo>
                    <a:pt x="0" y="2399"/>
                  </a:moveTo>
                  <a:lnTo>
                    <a:pt x="677276" y="0"/>
                  </a:lnTo>
                </a:path>
              </a:pathLst>
            </a:custGeom>
            <a:ln w="17251">
              <a:solidFill>
                <a:srgbClr val="156082"/>
              </a:solidFill>
            </a:ln>
          </p:spPr>
          <p:txBody>
            <a:bodyPr wrap="square" lIns="0" tIns="0" rIns="0" bIns="0" rtlCol="0"/>
            <a:lstStyle/>
            <a:p>
              <a:endParaRPr/>
            </a:p>
          </p:txBody>
        </p:sp>
        <p:sp>
          <p:nvSpPr>
            <p:cNvPr id="35" name="object 35">
              <a:extLst>
                <a:ext uri="{FF2B5EF4-FFF2-40B4-BE49-F238E27FC236}">
                  <a16:creationId xmlns:a16="http://schemas.microsoft.com/office/drawing/2014/main" id="{7EDCCD96-DEBE-B9ED-F7C8-9A484CA59BC5}"/>
                </a:ext>
              </a:extLst>
            </p:cNvPr>
            <p:cNvSpPr/>
            <p:nvPr/>
          </p:nvSpPr>
          <p:spPr>
            <a:xfrm>
              <a:off x="1797109" y="1075931"/>
              <a:ext cx="677545" cy="0"/>
            </a:xfrm>
            <a:custGeom>
              <a:avLst/>
              <a:gdLst/>
              <a:ahLst/>
              <a:cxnLst/>
              <a:rect l="l" t="t" r="r" b="b"/>
              <a:pathLst>
                <a:path w="677544">
                  <a:moveTo>
                    <a:pt x="0" y="0"/>
                  </a:moveTo>
                  <a:lnTo>
                    <a:pt x="677276" y="0"/>
                  </a:lnTo>
                </a:path>
              </a:pathLst>
            </a:custGeom>
            <a:ln w="17251">
              <a:solidFill>
                <a:srgbClr val="156082"/>
              </a:solidFill>
            </a:ln>
          </p:spPr>
          <p:txBody>
            <a:bodyPr wrap="square" lIns="0" tIns="0" rIns="0" bIns="0" rtlCol="0"/>
            <a:lstStyle/>
            <a:p>
              <a:endParaRPr/>
            </a:p>
          </p:txBody>
        </p:sp>
        <p:sp>
          <p:nvSpPr>
            <p:cNvPr id="36" name="object 36">
              <a:extLst>
                <a:ext uri="{FF2B5EF4-FFF2-40B4-BE49-F238E27FC236}">
                  <a16:creationId xmlns:a16="http://schemas.microsoft.com/office/drawing/2014/main" id="{D560B0A2-0181-9DFE-780F-C6E460AEFF72}"/>
                </a:ext>
              </a:extLst>
            </p:cNvPr>
            <p:cNvSpPr/>
            <p:nvPr/>
          </p:nvSpPr>
          <p:spPr>
            <a:xfrm>
              <a:off x="2129588" y="1127371"/>
              <a:ext cx="29209" cy="34290"/>
            </a:xfrm>
            <a:custGeom>
              <a:avLst/>
              <a:gdLst/>
              <a:ahLst/>
              <a:cxnLst/>
              <a:rect l="l" t="t" r="r" b="b"/>
              <a:pathLst>
                <a:path w="29210" h="34290">
                  <a:moveTo>
                    <a:pt x="22396" y="0"/>
                  </a:moveTo>
                  <a:lnTo>
                    <a:pt x="6460" y="0"/>
                  </a:lnTo>
                  <a:lnTo>
                    <a:pt x="0" y="7583"/>
                  </a:lnTo>
                  <a:lnTo>
                    <a:pt x="0" y="16937"/>
                  </a:lnTo>
                  <a:lnTo>
                    <a:pt x="0" y="26291"/>
                  </a:lnTo>
                  <a:lnTo>
                    <a:pt x="6460" y="33874"/>
                  </a:lnTo>
                  <a:lnTo>
                    <a:pt x="22396" y="33874"/>
                  </a:lnTo>
                  <a:lnTo>
                    <a:pt x="28856" y="26291"/>
                  </a:lnTo>
                  <a:lnTo>
                    <a:pt x="28856" y="7583"/>
                  </a:lnTo>
                  <a:lnTo>
                    <a:pt x="22396" y="0"/>
                  </a:lnTo>
                  <a:close/>
                </a:path>
              </a:pathLst>
            </a:custGeom>
            <a:solidFill>
              <a:srgbClr val="000000"/>
            </a:solidFill>
          </p:spPr>
          <p:txBody>
            <a:bodyPr wrap="square" lIns="0" tIns="0" rIns="0" bIns="0" rtlCol="0"/>
            <a:lstStyle/>
            <a:p>
              <a:endParaRPr/>
            </a:p>
          </p:txBody>
        </p:sp>
        <p:sp>
          <p:nvSpPr>
            <p:cNvPr id="37" name="object 37">
              <a:extLst>
                <a:ext uri="{FF2B5EF4-FFF2-40B4-BE49-F238E27FC236}">
                  <a16:creationId xmlns:a16="http://schemas.microsoft.com/office/drawing/2014/main" id="{E8C4359C-4200-AEAA-734F-61116842627C}"/>
                </a:ext>
              </a:extLst>
            </p:cNvPr>
            <p:cNvSpPr/>
            <p:nvPr/>
          </p:nvSpPr>
          <p:spPr>
            <a:xfrm>
              <a:off x="1975895" y="971168"/>
              <a:ext cx="94615" cy="80645"/>
            </a:xfrm>
            <a:custGeom>
              <a:avLst/>
              <a:gdLst/>
              <a:ahLst/>
              <a:cxnLst/>
              <a:rect l="l" t="t" r="r" b="b"/>
              <a:pathLst>
                <a:path w="94614" h="80644">
                  <a:moveTo>
                    <a:pt x="94097" y="0"/>
                  </a:moveTo>
                  <a:lnTo>
                    <a:pt x="0" y="0"/>
                  </a:lnTo>
                  <a:lnTo>
                    <a:pt x="0" y="80297"/>
                  </a:lnTo>
                  <a:lnTo>
                    <a:pt x="94097" y="80297"/>
                  </a:lnTo>
                  <a:lnTo>
                    <a:pt x="94097" y="0"/>
                  </a:lnTo>
                  <a:close/>
                </a:path>
              </a:pathLst>
            </a:custGeom>
            <a:solidFill>
              <a:srgbClr val="D86ECC"/>
            </a:solidFill>
          </p:spPr>
          <p:txBody>
            <a:bodyPr wrap="square" lIns="0" tIns="0" rIns="0" bIns="0" rtlCol="0"/>
            <a:lstStyle/>
            <a:p>
              <a:endParaRPr/>
            </a:p>
          </p:txBody>
        </p:sp>
        <p:sp>
          <p:nvSpPr>
            <p:cNvPr id="38" name="object 38">
              <a:extLst>
                <a:ext uri="{FF2B5EF4-FFF2-40B4-BE49-F238E27FC236}">
                  <a16:creationId xmlns:a16="http://schemas.microsoft.com/office/drawing/2014/main" id="{CE2D6780-B7DB-2CD7-0B5C-2BDBE951311C}"/>
                </a:ext>
              </a:extLst>
            </p:cNvPr>
            <p:cNvSpPr/>
            <p:nvPr/>
          </p:nvSpPr>
          <p:spPr>
            <a:xfrm>
              <a:off x="1975896" y="971168"/>
              <a:ext cx="94615" cy="80645"/>
            </a:xfrm>
            <a:custGeom>
              <a:avLst/>
              <a:gdLst/>
              <a:ahLst/>
              <a:cxnLst/>
              <a:rect l="l" t="t" r="r" b="b"/>
              <a:pathLst>
                <a:path w="94614" h="80644">
                  <a:moveTo>
                    <a:pt x="0" y="0"/>
                  </a:moveTo>
                  <a:lnTo>
                    <a:pt x="94097" y="0"/>
                  </a:lnTo>
                  <a:lnTo>
                    <a:pt x="94097" y="80296"/>
                  </a:lnTo>
                  <a:lnTo>
                    <a:pt x="0" y="80296"/>
                  </a:lnTo>
                  <a:lnTo>
                    <a:pt x="0" y="0"/>
                  </a:lnTo>
                  <a:close/>
                </a:path>
              </a:pathLst>
            </a:custGeom>
            <a:ln w="8625">
              <a:solidFill>
                <a:srgbClr val="042433"/>
              </a:solidFill>
            </a:ln>
          </p:spPr>
          <p:txBody>
            <a:bodyPr wrap="square" lIns="0" tIns="0" rIns="0" bIns="0" rtlCol="0"/>
            <a:lstStyle/>
            <a:p>
              <a:endParaRPr/>
            </a:p>
          </p:txBody>
        </p:sp>
        <p:sp>
          <p:nvSpPr>
            <p:cNvPr id="39" name="object 39">
              <a:extLst>
                <a:ext uri="{FF2B5EF4-FFF2-40B4-BE49-F238E27FC236}">
                  <a16:creationId xmlns:a16="http://schemas.microsoft.com/office/drawing/2014/main" id="{1227E3FF-FCE3-E19F-878B-D694CD4FA03C}"/>
                </a:ext>
              </a:extLst>
            </p:cNvPr>
            <p:cNvSpPr/>
            <p:nvPr/>
          </p:nvSpPr>
          <p:spPr>
            <a:xfrm>
              <a:off x="2115161" y="971168"/>
              <a:ext cx="94615" cy="80645"/>
            </a:xfrm>
            <a:custGeom>
              <a:avLst/>
              <a:gdLst/>
              <a:ahLst/>
              <a:cxnLst/>
              <a:rect l="l" t="t" r="r" b="b"/>
              <a:pathLst>
                <a:path w="94614" h="80644">
                  <a:moveTo>
                    <a:pt x="94097" y="0"/>
                  </a:moveTo>
                  <a:lnTo>
                    <a:pt x="0" y="0"/>
                  </a:lnTo>
                  <a:lnTo>
                    <a:pt x="0" y="80297"/>
                  </a:lnTo>
                  <a:lnTo>
                    <a:pt x="94097" y="80297"/>
                  </a:lnTo>
                  <a:lnTo>
                    <a:pt x="94097" y="0"/>
                  </a:lnTo>
                  <a:close/>
                </a:path>
              </a:pathLst>
            </a:custGeom>
            <a:solidFill>
              <a:srgbClr val="D86ECC"/>
            </a:solidFill>
          </p:spPr>
          <p:txBody>
            <a:bodyPr wrap="square" lIns="0" tIns="0" rIns="0" bIns="0" rtlCol="0"/>
            <a:lstStyle/>
            <a:p>
              <a:endParaRPr/>
            </a:p>
          </p:txBody>
        </p:sp>
        <p:sp>
          <p:nvSpPr>
            <p:cNvPr id="40" name="object 40">
              <a:extLst>
                <a:ext uri="{FF2B5EF4-FFF2-40B4-BE49-F238E27FC236}">
                  <a16:creationId xmlns:a16="http://schemas.microsoft.com/office/drawing/2014/main" id="{C630035D-81C9-9684-B1A1-F58FBE3B4F33}"/>
                </a:ext>
              </a:extLst>
            </p:cNvPr>
            <p:cNvSpPr/>
            <p:nvPr/>
          </p:nvSpPr>
          <p:spPr>
            <a:xfrm>
              <a:off x="2115161" y="971168"/>
              <a:ext cx="94615" cy="80645"/>
            </a:xfrm>
            <a:custGeom>
              <a:avLst/>
              <a:gdLst/>
              <a:ahLst/>
              <a:cxnLst/>
              <a:rect l="l" t="t" r="r" b="b"/>
              <a:pathLst>
                <a:path w="94614" h="80644">
                  <a:moveTo>
                    <a:pt x="0" y="0"/>
                  </a:moveTo>
                  <a:lnTo>
                    <a:pt x="94097" y="0"/>
                  </a:lnTo>
                  <a:lnTo>
                    <a:pt x="94097" y="80296"/>
                  </a:lnTo>
                  <a:lnTo>
                    <a:pt x="0" y="80296"/>
                  </a:lnTo>
                  <a:lnTo>
                    <a:pt x="0" y="0"/>
                  </a:lnTo>
                  <a:close/>
                </a:path>
              </a:pathLst>
            </a:custGeom>
            <a:ln w="8625">
              <a:solidFill>
                <a:srgbClr val="042433"/>
              </a:solidFill>
            </a:ln>
          </p:spPr>
          <p:txBody>
            <a:bodyPr wrap="square" lIns="0" tIns="0" rIns="0" bIns="0" rtlCol="0"/>
            <a:lstStyle/>
            <a:p>
              <a:endParaRPr/>
            </a:p>
          </p:txBody>
        </p:sp>
        <p:sp>
          <p:nvSpPr>
            <p:cNvPr id="41" name="object 41">
              <a:extLst>
                <a:ext uri="{FF2B5EF4-FFF2-40B4-BE49-F238E27FC236}">
                  <a16:creationId xmlns:a16="http://schemas.microsoft.com/office/drawing/2014/main" id="{8BC67FA7-49F9-0856-0BB4-E4B58F7502B6}"/>
                </a:ext>
              </a:extLst>
            </p:cNvPr>
            <p:cNvSpPr/>
            <p:nvPr/>
          </p:nvSpPr>
          <p:spPr>
            <a:xfrm>
              <a:off x="2253171" y="971168"/>
              <a:ext cx="93345" cy="80645"/>
            </a:xfrm>
            <a:custGeom>
              <a:avLst/>
              <a:gdLst/>
              <a:ahLst/>
              <a:cxnLst/>
              <a:rect l="l" t="t" r="r" b="b"/>
              <a:pathLst>
                <a:path w="93344" h="80644">
                  <a:moveTo>
                    <a:pt x="92843" y="0"/>
                  </a:moveTo>
                  <a:lnTo>
                    <a:pt x="0" y="0"/>
                  </a:lnTo>
                  <a:lnTo>
                    <a:pt x="0" y="80297"/>
                  </a:lnTo>
                  <a:lnTo>
                    <a:pt x="92843" y="80297"/>
                  </a:lnTo>
                  <a:lnTo>
                    <a:pt x="92843" y="0"/>
                  </a:lnTo>
                  <a:close/>
                </a:path>
              </a:pathLst>
            </a:custGeom>
            <a:solidFill>
              <a:srgbClr val="D86ECC"/>
            </a:solidFill>
          </p:spPr>
          <p:txBody>
            <a:bodyPr wrap="square" lIns="0" tIns="0" rIns="0" bIns="0" rtlCol="0"/>
            <a:lstStyle/>
            <a:p>
              <a:endParaRPr/>
            </a:p>
          </p:txBody>
        </p:sp>
        <p:sp>
          <p:nvSpPr>
            <p:cNvPr id="42" name="object 42">
              <a:extLst>
                <a:ext uri="{FF2B5EF4-FFF2-40B4-BE49-F238E27FC236}">
                  <a16:creationId xmlns:a16="http://schemas.microsoft.com/office/drawing/2014/main" id="{7A98924B-1581-F78C-D568-5D3A63DD9DFF}"/>
                </a:ext>
              </a:extLst>
            </p:cNvPr>
            <p:cNvSpPr/>
            <p:nvPr/>
          </p:nvSpPr>
          <p:spPr>
            <a:xfrm>
              <a:off x="2253171" y="971168"/>
              <a:ext cx="93345" cy="80645"/>
            </a:xfrm>
            <a:custGeom>
              <a:avLst/>
              <a:gdLst/>
              <a:ahLst/>
              <a:cxnLst/>
              <a:rect l="l" t="t" r="r" b="b"/>
              <a:pathLst>
                <a:path w="93344" h="80644">
                  <a:moveTo>
                    <a:pt x="0" y="0"/>
                  </a:moveTo>
                  <a:lnTo>
                    <a:pt x="92843" y="0"/>
                  </a:lnTo>
                  <a:lnTo>
                    <a:pt x="92843" y="80296"/>
                  </a:lnTo>
                  <a:lnTo>
                    <a:pt x="0" y="80296"/>
                  </a:lnTo>
                  <a:lnTo>
                    <a:pt x="0" y="0"/>
                  </a:lnTo>
                  <a:close/>
                </a:path>
              </a:pathLst>
            </a:custGeom>
            <a:ln w="8625">
              <a:solidFill>
                <a:srgbClr val="042433"/>
              </a:solidFill>
            </a:ln>
          </p:spPr>
          <p:txBody>
            <a:bodyPr wrap="square" lIns="0" tIns="0" rIns="0" bIns="0" rtlCol="0"/>
            <a:lstStyle/>
            <a:p>
              <a:endParaRPr/>
            </a:p>
          </p:txBody>
        </p:sp>
      </p:grpSp>
      <p:sp>
        <p:nvSpPr>
          <p:cNvPr id="43" name="object 43">
            <a:extLst>
              <a:ext uri="{FF2B5EF4-FFF2-40B4-BE49-F238E27FC236}">
                <a16:creationId xmlns:a16="http://schemas.microsoft.com/office/drawing/2014/main" id="{557B72C1-B457-31FC-370F-E2BBF9719013}"/>
              </a:ext>
            </a:extLst>
          </p:cNvPr>
          <p:cNvSpPr txBox="1"/>
          <p:nvPr/>
        </p:nvSpPr>
        <p:spPr>
          <a:xfrm>
            <a:off x="898469" y="1271083"/>
            <a:ext cx="480059" cy="178895"/>
          </a:xfrm>
          <a:prstGeom prst="rect">
            <a:avLst/>
          </a:prstGeom>
        </p:spPr>
        <p:txBody>
          <a:bodyPr vert="horz" wrap="square" lIns="0" tIns="17145" rIns="0" bIns="0" rtlCol="0">
            <a:spAutoFit/>
          </a:bodyPr>
          <a:lstStyle/>
          <a:p>
            <a:pPr marL="12700">
              <a:lnSpc>
                <a:spcPct val="100000"/>
              </a:lnSpc>
              <a:spcBef>
                <a:spcPts val="135"/>
              </a:spcBef>
            </a:pPr>
            <a:r>
              <a:rPr sz="1050" dirty="0">
                <a:latin typeface="Calibri"/>
                <a:cs typeface="Calibri"/>
              </a:rPr>
              <a:t>Request</a:t>
            </a:r>
            <a:endParaRPr sz="1050">
              <a:latin typeface="Calibri"/>
              <a:cs typeface="Calibri"/>
            </a:endParaRPr>
          </a:p>
        </p:txBody>
      </p:sp>
      <p:sp>
        <p:nvSpPr>
          <p:cNvPr id="44" name="object 44">
            <a:extLst>
              <a:ext uri="{FF2B5EF4-FFF2-40B4-BE49-F238E27FC236}">
                <a16:creationId xmlns:a16="http://schemas.microsoft.com/office/drawing/2014/main" id="{29D3AA28-C0DF-6848-462C-8F0E63461F55}"/>
              </a:ext>
            </a:extLst>
          </p:cNvPr>
          <p:cNvSpPr txBox="1"/>
          <p:nvPr/>
        </p:nvSpPr>
        <p:spPr>
          <a:xfrm>
            <a:off x="1775627" y="1271083"/>
            <a:ext cx="711835" cy="178895"/>
          </a:xfrm>
          <a:prstGeom prst="rect">
            <a:avLst/>
          </a:prstGeom>
        </p:spPr>
        <p:txBody>
          <a:bodyPr vert="horz" wrap="square" lIns="0" tIns="17145" rIns="0" bIns="0" rtlCol="0">
            <a:spAutoFit/>
          </a:bodyPr>
          <a:lstStyle/>
          <a:p>
            <a:pPr marL="12700">
              <a:lnSpc>
                <a:spcPct val="100000"/>
              </a:lnSpc>
              <a:spcBef>
                <a:spcPts val="135"/>
              </a:spcBef>
              <a:tabLst>
                <a:tab pos="698500" algn="l"/>
              </a:tabLst>
            </a:pPr>
            <a:r>
              <a:rPr sz="1050" u="heavy" dirty="0">
                <a:uFill>
                  <a:solidFill>
                    <a:srgbClr val="156082"/>
                  </a:solidFill>
                </a:uFill>
                <a:latin typeface="Times New Roman"/>
                <a:cs typeface="Times New Roman"/>
              </a:rPr>
              <a:t>	</a:t>
            </a:r>
            <a:endParaRPr sz="1050">
              <a:latin typeface="Times New Roman"/>
              <a:cs typeface="Times New Roman"/>
            </a:endParaRPr>
          </a:p>
        </p:txBody>
      </p:sp>
      <p:grpSp>
        <p:nvGrpSpPr>
          <p:cNvPr id="45" name="object 45">
            <a:extLst>
              <a:ext uri="{FF2B5EF4-FFF2-40B4-BE49-F238E27FC236}">
                <a16:creationId xmlns:a16="http://schemas.microsoft.com/office/drawing/2014/main" id="{4397C52D-96E0-90EE-0096-8383F6C446D5}"/>
              </a:ext>
            </a:extLst>
          </p:cNvPr>
          <p:cNvGrpSpPr/>
          <p:nvPr/>
        </p:nvGrpSpPr>
        <p:grpSpPr>
          <a:xfrm>
            <a:off x="761822" y="680301"/>
            <a:ext cx="1721485" cy="720725"/>
            <a:chOff x="761822" y="680301"/>
            <a:chExt cx="1721485" cy="720725"/>
          </a:xfrm>
        </p:grpSpPr>
        <p:sp>
          <p:nvSpPr>
            <p:cNvPr id="46" name="object 46">
              <a:extLst>
                <a:ext uri="{FF2B5EF4-FFF2-40B4-BE49-F238E27FC236}">
                  <a16:creationId xmlns:a16="http://schemas.microsoft.com/office/drawing/2014/main" id="{00E89653-9356-AEC9-E921-29AD42EACB6C}"/>
                </a:ext>
              </a:extLst>
            </p:cNvPr>
            <p:cNvSpPr/>
            <p:nvPr/>
          </p:nvSpPr>
          <p:spPr>
            <a:xfrm>
              <a:off x="1326619" y="1181321"/>
              <a:ext cx="29209" cy="34290"/>
            </a:xfrm>
            <a:custGeom>
              <a:avLst/>
              <a:gdLst/>
              <a:ahLst/>
              <a:cxnLst/>
              <a:rect l="l" t="t" r="r" b="b"/>
              <a:pathLst>
                <a:path w="29209" h="34290">
                  <a:moveTo>
                    <a:pt x="22396" y="0"/>
                  </a:moveTo>
                  <a:lnTo>
                    <a:pt x="6460" y="0"/>
                  </a:lnTo>
                  <a:lnTo>
                    <a:pt x="0" y="7583"/>
                  </a:lnTo>
                  <a:lnTo>
                    <a:pt x="0" y="16937"/>
                  </a:lnTo>
                  <a:lnTo>
                    <a:pt x="0" y="26291"/>
                  </a:lnTo>
                  <a:lnTo>
                    <a:pt x="6460" y="33874"/>
                  </a:lnTo>
                  <a:lnTo>
                    <a:pt x="22396" y="33874"/>
                  </a:lnTo>
                  <a:lnTo>
                    <a:pt x="28856" y="26291"/>
                  </a:lnTo>
                  <a:lnTo>
                    <a:pt x="28856" y="7583"/>
                  </a:lnTo>
                  <a:lnTo>
                    <a:pt x="22396" y="0"/>
                  </a:lnTo>
                  <a:close/>
                </a:path>
              </a:pathLst>
            </a:custGeom>
            <a:solidFill>
              <a:srgbClr val="000000"/>
            </a:solidFill>
          </p:spPr>
          <p:txBody>
            <a:bodyPr wrap="square" lIns="0" tIns="0" rIns="0" bIns="0" rtlCol="0"/>
            <a:lstStyle/>
            <a:p>
              <a:endParaRPr/>
            </a:p>
          </p:txBody>
        </p:sp>
        <p:sp>
          <p:nvSpPr>
            <p:cNvPr id="47" name="object 47">
              <a:extLst>
                <a:ext uri="{FF2B5EF4-FFF2-40B4-BE49-F238E27FC236}">
                  <a16:creationId xmlns:a16="http://schemas.microsoft.com/office/drawing/2014/main" id="{DC3C5F3F-BA02-2721-F0E9-A1D593826A60}"/>
                </a:ext>
              </a:extLst>
            </p:cNvPr>
            <p:cNvSpPr/>
            <p:nvPr/>
          </p:nvSpPr>
          <p:spPr>
            <a:xfrm>
              <a:off x="1788327" y="1277928"/>
              <a:ext cx="686435" cy="0"/>
            </a:xfrm>
            <a:custGeom>
              <a:avLst/>
              <a:gdLst/>
              <a:ahLst/>
              <a:cxnLst/>
              <a:rect l="l" t="t" r="r" b="b"/>
              <a:pathLst>
                <a:path w="686435">
                  <a:moveTo>
                    <a:pt x="0" y="0"/>
                  </a:moveTo>
                  <a:lnTo>
                    <a:pt x="685872" y="0"/>
                  </a:lnTo>
                </a:path>
              </a:pathLst>
            </a:custGeom>
            <a:ln w="17251">
              <a:solidFill>
                <a:srgbClr val="156082"/>
              </a:solidFill>
            </a:ln>
          </p:spPr>
          <p:txBody>
            <a:bodyPr wrap="square" lIns="0" tIns="0" rIns="0" bIns="0" rtlCol="0"/>
            <a:lstStyle/>
            <a:p>
              <a:endParaRPr/>
            </a:p>
          </p:txBody>
        </p:sp>
        <p:sp>
          <p:nvSpPr>
            <p:cNvPr id="48" name="object 48">
              <a:extLst>
                <a:ext uri="{FF2B5EF4-FFF2-40B4-BE49-F238E27FC236}">
                  <a16:creationId xmlns:a16="http://schemas.microsoft.com/office/drawing/2014/main" id="{EFDB949D-CCDA-DE83-DD81-F6E9547EDA16}"/>
                </a:ext>
              </a:extLst>
            </p:cNvPr>
            <p:cNvSpPr/>
            <p:nvPr/>
          </p:nvSpPr>
          <p:spPr>
            <a:xfrm>
              <a:off x="1968367" y="1317449"/>
              <a:ext cx="93345" cy="79375"/>
            </a:xfrm>
            <a:custGeom>
              <a:avLst/>
              <a:gdLst/>
              <a:ahLst/>
              <a:cxnLst/>
              <a:rect l="l" t="t" r="r" b="b"/>
              <a:pathLst>
                <a:path w="93344" h="79375">
                  <a:moveTo>
                    <a:pt x="92843" y="0"/>
                  </a:moveTo>
                  <a:lnTo>
                    <a:pt x="0" y="0"/>
                  </a:lnTo>
                  <a:lnTo>
                    <a:pt x="0" y="79042"/>
                  </a:lnTo>
                  <a:lnTo>
                    <a:pt x="92843" y="79042"/>
                  </a:lnTo>
                  <a:lnTo>
                    <a:pt x="92843" y="0"/>
                  </a:lnTo>
                  <a:close/>
                </a:path>
              </a:pathLst>
            </a:custGeom>
            <a:solidFill>
              <a:srgbClr val="8ED973"/>
            </a:solidFill>
          </p:spPr>
          <p:txBody>
            <a:bodyPr wrap="square" lIns="0" tIns="0" rIns="0" bIns="0" rtlCol="0"/>
            <a:lstStyle/>
            <a:p>
              <a:endParaRPr/>
            </a:p>
          </p:txBody>
        </p:sp>
        <p:sp>
          <p:nvSpPr>
            <p:cNvPr id="49" name="object 49">
              <a:extLst>
                <a:ext uri="{FF2B5EF4-FFF2-40B4-BE49-F238E27FC236}">
                  <a16:creationId xmlns:a16="http://schemas.microsoft.com/office/drawing/2014/main" id="{25A01589-8E4E-6340-88A3-05817237D0FA}"/>
                </a:ext>
              </a:extLst>
            </p:cNvPr>
            <p:cNvSpPr/>
            <p:nvPr/>
          </p:nvSpPr>
          <p:spPr>
            <a:xfrm>
              <a:off x="1968367" y="1317449"/>
              <a:ext cx="93345" cy="79375"/>
            </a:xfrm>
            <a:custGeom>
              <a:avLst/>
              <a:gdLst/>
              <a:ahLst/>
              <a:cxnLst/>
              <a:rect l="l" t="t" r="r" b="b"/>
              <a:pathLst>
                <a:path w="93344" h="79375">
                  <a:moveTo>
                    <a:pt x="0" y="0"/>
                  </a:moveTo>
                  <a:lnTo>
                    <a:pt x="92843" y="0"/>
                  </a:lnTo>
                  <a:lnTo>
                    <a:pt x="92843" y="79042"/>
                  </a:lnTo>
                  <a:lnTo>
                    <a:pt x="0" y="79042"/>
                  </a:lnTo>
                  <a:lnTo>
                    <a:pt x="0" y="0"/>
                  </a:lnTo>
                  <a:close/>
                </a:path>
              </a:pathLst>
            </a:custGeom>
            <a:ln w="8625">
              <a:solidFill>
                <a:srgbClr val="042433"/>
              </a:solidFill>
            </a:ln>
          </p:spPr>
          <p:txBody>
            <a:bodyPr wrap="square" lIns="0" tIns="0" rIns="0" bIns="0" rtlCol="0"/>
            <a:lstStyle/>
            <a:p>
              <a:endParaRPr/>
            </a:p>
          </p:txBody>
        </p:sp>
        <p:sp>
          <p:nvSpPr>
            <p:cNvPr id="50" name="object 50">
              <a:extLst>
                <a:ext uri="{FF2B5EF4-FFF2-40B4-BE49-F238E27FC236}">
                  <a16:creationId xmlns:a16="http://schemas.microsoft.com/office/drawing/2014/main" id="{43C2D5C6-8AE5-15FD-1F5E-564006B218B7}"/>
                </a:ext>
              </a:extLst>
            </p:cNvPr>
            <p:cNvSpPr/>
            <p:nvPr/>
          </p:nvSpPr>
          <p:spPr>
            <a:xfrm>
              <a:off x="2106377" y="1317449"/>
              <a:ext cx="94615" cy="79375"/>
            </a:xfrm>
            <a:custGeom>
              <a:avLst/>
              <a:gdLst/>
              <a:ahLst/>
              <a:cxnLst/>
              <a:rect l="l" t="t" r="r" b="b"/>
              <a:pathLst>
                <a:path w="94614" h="79375">
                  <a:moveTo>
                    <a:pt x="94098" y="0"/>
                  </a:moveTo>
                  <a:lnTo>
                    <a:pt x="0" y="0"/>
                  </a:lnTo>
                  <a:lnTo>
                    <a:pt x="0" y="79042"/>
                  </a:lnTo>
                  <a:lnTo>
                    <a:pt x="94098" y="79042"/>
                  </a:lnTo>
                  <a:lnTo>
                    <a:pt x="94098" y="0"/>
                  </a:lnTo>
                  <a:close/>
                </a:path>
              </a:pathLst>
            </a:custGeom>
            <a:solidFill>
              <a:srgbClr val="8ED973"/>
            </a:solidFill>
          </p:spPr>
          <p:txBody>
            <a:bodyPr wrap="square" lIns="0" tIns="0" rIns="0" bIns="0" rtlCol="0"/>
            <a:lstStyle/>
            <a:p>
              <a:endParaRPr/>
            </a:p>
          </p:txBody>
        </p:sp>
        <p:sp>
          <p:nvSpPr>
            <p:cNvPr id="51" name="object 51">
              <a:extLst>
                <a:ext uri="{FF2B5EF4-FFF2-40B4-BE49-F238E27FC236}">
                  <a16:creationId xmlns:a16="http://schemas.microsoft.com/office/drawing/2014/main" id="{036C53AF-D920-FECA-3651-74CDCB4A9C91}"/>
                </a:ext>
              </a:extLst>
            </p:cNvPr>
            <p:cNvSpPr/>
            <p:nvPr/>
          </p:nvSpPr>
          <p:spPr>
            <a:xfrm>
              <a:off x="2106378" y="1317449"/>
              <a:ext cx="94615" cy="79375"/>
            </a:xfrm>
            <a:custGeom>
              <a:avLst/>
              <a:gdLst/>
              <a:ahLst/>
              <a:cxnLst/>
              <a:rect l="l" t="t" r="r" b="b"/>
              <a:pathLst>
                <a:path w="94614" h="79375">
                  <a:moveTo>
                    <a:pt x="0" y="0"/>
                  </a:moveTo>
                  <a:lnTo>
                    <a:pt x="94097" y="0"/>
                  </a:lnTo>
                  <a:lnTo>
                    <a:pt x="94097" y="79042"/>
                  </a:lnTo>
                  <a:lnTo>
                    <a:pt x="0" y="79042"/>
                  </a:lnTo>
                  <a:lnTo>
                    <a:pt x="0" y="0"/>
                  </a:lnTo>
                  <a:close/>
                </a:path>
              </a:pathLst>
            </a:custGeom>
            <a:ln w="8625">
              <a:solidFill>
                <a:srgbClr val="042433"/>
              </a:solidFill>
            </a:ln>
          </p:spPr>
          <p:txBody>
            <a:bodyPr wrap="square" lIns="0" tIns="0" rIns="0" bIns="0" rtlCol="0"/>
            <a:lstStyle/>
            <a:p>
              <a:endParaRPr/>
            </a:p>
          </p:txBody>
        </p:sp>
        <p:sp>
          <p:nvSpPr>
            <p:cNvPr id="52" name="object 52">
              <a:extLst>
                <a:ext uri="{FF2B5EF4-FFF2-40B4-BE49-F238E27FC236}">
                  <a16:creationId xmlns:a16="http://schemas.microsoft.com/office/drawing/2014/main" id="{2829FCD8-6556-B3A3-718D-56AD4CB5D25F}"/>
                </a:ext>
              </a:extLst>
            </p:cNvPr>
            <p:cNvSpPr/>
            <p:nvPr/>
          </p:nvSpPr>
          <p:spPr>
            <a:xfrm>
              <a:off x="2244388" y="1317449"/>
              <a:ext cx="94615" cy="79375"/>
            </a:xfrm>
            <a:custGeom>
              <a:avLst/>
              <a:gdLst/>
              <a:ahLst/>
              <a:cxnLst/>
              <a:rect l="l" t="t" r="r" b="b"/>
              <a:pathLst>
                <a:path w="94614" h="79375">
                  <a:moveTo>
                    <a:pt x="94098" y="0"/>
                  </a:moveTo>
                  <a:lnTo>
                    <a:pt x="0" y="0"/>
                  </a:lnTo>
                  <a:lnTo>
                    <a:pt x="0" y="79042"/>
                  </a:lnTo>
                  <a:lnTo>
                    <a:pt x="94098" y="79042"/>
                  </a:lnTo>
                  <a:lnTo>
                    <a:pt x="94098" y="0"/>
                  </a:lnTo>
                  <a:close/>
                </a:path>
              </a:pathLst>
            </a:custGeom>
            <a:solidFill>
              <a:srgbClr val="8ED973"/>
            </a:solidFill>
          </p:spPr>
          <p:txBody>
            <a:bodyPr wrap="square" lIns="0" tIns="0" rIns="0" bIns="0" rtlCol="0"/>
            <a:lstStyle/>
            <a:p>
              <a:endParaRPr/>
            </a:p>
          </p:txBody>
        </p:sp>
        <p:sp>
          <p:nvSpPr>
            <p:cNvPr id="53" name="object 53">
              <a:extLst>
                <a:ext uri="{FF2B5EF4-FFF2-40B4-BE49-F238E27FC236}">
                  <a16:creationId xmlns:a16="http://schemas.microsoft.com/office/drawing/2014/main" id="{8BAB8932-AC1B-BD0C-2D00-A884C7088A24}"/>
                </a:ext>
              </a:extLst>
            </p:cNvPr>
            <p:cNvSpPr/>
            <p:nvPr/>
          </p:nvSpPr>
          <p:spPr>
            <a:xfrm>
              <a:off x="2244388" y="1317449"/>
              <a:ext cx="94615" cy="79375"/>
            </a:xfrm>
            <a:custGeom>
              <a:avLst/>
              <a:gdLst/>
              <a:ahLst/>
              <a:cxnLst/>
              <a:rect l="l" t="t" r="r" b="b"/>
              <a:pathLst>
                <a:path w="94614" h="79375">
                  <a:moveTo>
                    <a:pt x="0" y="0"/>
                  </a:moveTo>
                  <a:lnTo>
                    <a:pt x="94097" y="0"/>
                  </a:lnTo>
                  <a:lnTo>
                    <a:pt x="94097" y="79042"/>
                  </a:lnTo>
                  <a:lnTo>
                    <a:pt x="0" y="79042"/>
                  </a:lnTo>
                  <a:lnTo>
                    <a:pt x="0" y="0"/>
                  </a:lnTo>
                  <a:close/>
                </a:path>
              </a:pathLst>
            </a:custGeom>
            <a:ln w="8625">
              <a:solidFill>
                <a:srgbClr val="042433"/>
              </a:solidFill>
            </a:ln>
          </p:spPr>
          <p:txBody>
            <a:bodyPr wrap="square" lIns="0" tIns="0" rIns="0" bIns="0" rtlCol="0"/>
            <a:lstStyle/>
            <a:p>
              <a:endParaRPr/>
            </a:p>
          </p:txBody>
        </p:sp>
        <p:pic>
          <p:nvPicPr>
            <p:cNvPr id="54" name="object 54">
              <a:extLst>
                <a:ext uri="{FF2B5EF4-FFF2-40B4-BE49-F238E27FC236}">
                  <a16:creationId xmlns:a16="http://schemas.microsoft.com/office/drawing/2014/main" id="{8A4EC48B-4140-0AE1-108A-06E8A60FB1DB}"/>
                </a:ext>
              </a:extLst>
            </p:cNvPr>
            <p:cNvPicPr/>
            <p:nvPr/>
          </p:nvPicPr>
          <p:blipFill>
            <a:blip r:embed="rId3" cstate="print"/>
            <a:stretch>
              <a:fillRect/>
            </a:stretch>
          </p:blipFill>
          <p:spPr>
            <a:xfrm>
              <a:off x="1392906" y="726723"/>
              <a:ext cx="175649" cy="203251"/>
            </a:xfrm>
            <a:prstGeom prst="rect">
              <a:avLst/>
            </a:prstGeom>
          </p:spPr>
        </p:pic>
        <p:pic>
          <p:nvPicPr>
            <p:cNvPr id="55" name="object 55">
              <a:extLst>
                <a:ext uri="{FF2B5EF4-FFF2-40B4-BE49-F238E27FC236}">
                  <a16:creationId xmlns:a16="http://schemas.microsoft.com/office/drawing/2014/main" id="{A14C49F0-DFAC-9CD0-DE6B-34D0D70FF6F6}"/>
                </a:ext>
              </a:extLst>
            </p:cNvPr>
            <p:cNvPicPr/>
            <p:nvPr/>
          </p:nvPicPr>
          <p:blipFill>
            <a:blip r:embed="rId4" cstate="print"/>
            <a:stretch>
              <a:fillRect/>
            </a:stretch>
          </p:blipFill>
          <p:spPr>
            <a:xfrm>
              <a:off x="761822" y="680301"/>
              <a:ext cx="265983" cy="265983"/>
            </a:xfrm>
            <a:prstGeom prst="rect">
              <a:avLst/>
            </a:prstGeom>
          </p:spPr>
        </p:pic>
        <p:pic>
          <p:nvPicPr>
            <p:cNvPr id="56" name="object 56">
              <a:extLst>
                <a:ext uri="{FF2B5EF4-FFF2-40B4-BE49-F238E27FC236}">
                  <a16:creationId xmlns:a16="http://schemas.microsoft.com/office/drawing/2014/main" id="{9FAC8AB4-09B1-A0E2-9F26-316C41D862DF}"/>
                </a:ext>
              </a:extLst>
            </p:cNvPr>
            <p:cNvPicPr/>
            <p:nvPr/>
          </p:nvPicPr>
          <p:blipFill>
            <a:blip r:embed="rId5" cstate="print"/>
            <a:stretch>
              <a:fillRect/>
            </a:stretch>
          </p:blipFill>
          <p:spPr>
            <a:xfrm>
              <a:off x="1104339" y="726723"/>
              <a:ext cx="190705" cy="191959"/>
            </a:xfrm>
            <a:prstGeom prst="rect">
              <a:avLst/>
            </a:prstGeom>
          </p:spPr>
        </p:pic>
      </p:grpSp>
      <p:sp>
        <p:nvSpPr>
          <p:cNvPr id="57" name="object 57">
            <a:extLst>
              <a:ext uri="{FF2B5EF4-FFF2-40B4-BE49-F238E27FC236}">
                <a16:creationId xmlns:a16="http://schemas.microsoft.com/office/drawing/2014/main" id="{BB2C5450-93F6-6965-E87C-E5EA005246AA}"/>
              </a:ext>
            </a:extLst>
          </p:cNvPr>
          <p:cNvSpPr txBox="1"/>
          <p:nvPr/>
        </p:nvSpPr>
        <p:spPr>
          <a:xfrm>
            <a:off x="961014" y="515790"/>
            <a:ext cx="436245" cy="171201"/>
          </a:xfrm>
          <a:prstGeom prst="rect">
            <a:avLst/>
          </a:prstGeom>
        </p:spPr>
        <p:txBody>
          <a:bodyPr vert="horz" wrap="square" lIns="0" tIns="17145" rIns="0" bIns="0" rtlCol="0">
            <a:spAutoFit/>
          </a:bodyPr>
          <a:lstStyle/>
          <a:p>
            <a:pPr marL="12700">
              <a:lnSpc>
                <a:spcPct val="100000"/>
              </a:lnSpc>
              <a:spcBef>
                <a:spcPts val="135"/>
              </a:spcBef>
            </a:pPr>
            <a:r>
              <a:rPr sz="1000" dirty="0">
                <a:latin typeface="Calibri"/>
                <a:cs typeface="Calibri"/>
              </a:rPr>
              <a:t>Devices</a:t>
            </a:r>
            <a:endParaRPr sz="1000">
              <a:latin typeface="Calibri"/>
              <a:cs typeface="Calibri"/>
            </a:endParaRPr>
          </a:p>
        </p:txBody>
      </p:sp>
      <p:sp>
        <p:nvSpPr>
          <p:cNvPr id="58" name="object 58">
            <a:extLst>
              <a:ext uri="{FF2B5EF4-FFF2-40B4-BE49-F238E27FC236}">
                <a16:creationId xmlns:a16="http://schemas.microsoft.com/office/drawing/2014/main" id="{707181E1-2FB4-92D4-3494-7A05FD439C6D}"/>
              </a:ext>
            </a:extLst>
          </p:cNvPr>
          <p:cNvSpPr/>
          <p:nvPr/>
        </p:nvSpPr>
        <p:spPr>
          <a:xfrm>
            <a:off x="1147676" y="963014"/>
            <a:ext cx="52069" cy="158115"/>
          </a:xfrm>
          <a:custGeom>
            <a:avLst/>
            <a:gdLst/>
            <a:ahLst/>
            <a:cxnLst/>
            <a:rect l="l" t="t" r="r" b="b"/>
            <a:pathLst>
              <a:path w="52069" h="158115">
                <a:moveTo>
                  <a:pt x="17251" y="105816"/>
                </a:moveTo>
                <a:lnTo>
                  <a:pt x="0" y="105816"/>
                </a:lnTo>
                <a:lnTo>
                  <a:pt x="25877" y="157570"/>
                </a:lnTo>
                <a:lnTo>
                  <a:pt x="47440" y="114442"/>
                </a:lnTo>
                <a:lnTo>
                  <a:pt x="17251" y="114442"/>
                </a:lnTo>
                <a:lnTo>
                  <a:pt x="17251" y="105816"/>
                </a:lnTo>
                <a:close/>
              </a:path>
              <a:path w="52069" h="158115">
                <a:moveTo>
                  <a:pt x="34502" y="0"/>
                </a:moveTo>
                <a:lnTo>
                  <a:pt x="17250" y="0"/>
                </a:lnTo>
                <a:lnTo>
                  <a:pt x="17251" y="114442"/>
                </a:lnTo>
                <a:lnTo>
                  <a:pt x="34502" y="114442"/>
                </a:lnTo>
                <a:lnTo>
                  <a:pt x="34502" y="0"/>
                </a:lnTo>
                <a:close/>
              </a:path>
              <a:path w="52069" h="158115">
                <a:moveTo>
                  <a:pt x="51753" y="105816"/>
                </a:moveTo>
                <a:lnTo>
                  <a:pt x="34502" y="105816"/>
                </a:lnTo>
                <a:lnTo>
                  <a:pt x="34502" y="114442"/>
                </a:lnTo>
                <a:lnTo>
                  <a:pt x="47440" y="114442"/>
                </a:lnTo>
                <a:lnTo>
                  <a:pt x="51753" y="105816"/>
                </a:lnTo>
                <a:close/>
              </a:path>
            </a:pathLst>
          </a:custGeom>
          <a:solidFill>
            <a:srgbClr val="156082"/>
          </a:solidFill>
        </p:spPr>
        <p:txBody>
          <a:bodyPr wrap="square" lIns="0" tIns="0" rIns="0" bIns="0" rtlCol="0"/>
          <a:lstStyle/>
          <a:p>
            <a:endParaRPr/>
          </a:p>
        </p:txBody>
      </p:sp>
      <p:sp>
        <p:nvSpPr>
          <p:cNvPr id="59" name="object 59">
            <a:extLst>
              <a:ext uri="{FF2B5EF4-FFF2-40B4-BE49-F238E27FC236}">
                <a16:creationId xmlns:a16="http://schemas.microsoft.com/office/drawing/2014/main" id="{872A55C2-5790-3E18-18ED-1500A1A4844E}"/>
              </a:ext>
            </a:extLst>
          </p:cNvPr>
          <p:cNvSpPr txBox="1"/>
          <p:nvPr/>
        </p:nvSpPr>
        <p:spPr>
          <a:xfrm>
            <a:off x="4108783" y="947330"/>
            <a:ext cx="813435" cy="160557"/>
          </a:xfrm>
          <a:prstGeom prst="rect">
            <a:avLst/>
          </a:prstGeom>
        </p:spPr>
        <p:txBody>
          <a:bodyPr vert="horz" wrap="square" lIns="0" tIns="0" rIns="0" bIns="0" rtlCol="0">
            <a:spAutoFit/>
          </a:bodyPr>
          <a:lstStyle/>
          <a:p>
            <a:pPr marL="127000">
              <a:lnSpc>
                <a:spcPts val="1260"/>
              </a:lnSpc>
            </a:pPr>
            <a:r>
              <a:rPr sz="1050" dirty="0">
                <a:latin typeface="Calibri"/>
                <a:cs typeface="Calibri"/>
              </a:rPr>
              <a:t>Scheduler</a:t>
            </a:r>
          </a:p>
        </p:txBody>
      </p:sp>
      <p:sp>
        <p:nvSpPr>
          <p:cNvPr id="60" name="object 60">
            <a:extLst>
              <a:ext uri="{FF2B5EF4-FFF2-40B4-BE49-F238E27FC236}">
                <a16:creationId xmlns:a16="http://schemas.microsoft.com/office/drawing/2014/main" id="{69ADFDF8-D81A-431E-45FC-0667871EE02A}"/>
              </a:ext>
            </a:extLst>
          </p:cNvPr>
          <p:cNvSpPr/>
          <p:nvPr/>
        </p:nvSpPr>
        <p:spPr>
          <a:xfrm>
            <a:off x="3842105" y="626770"/>
            <a:ext cx="681355" cy="434340"/>
          </a:xfrm>
          <a:custGeom>
            <a:avLst/>
            <a:gdLst/>
            <a:ahLst/>
            <a:cxnLst/>
            <a:rect l="l" t="t" r="r" b="b"/>
            <a:pathLst>
              <a:path w="681354" h="434340">
                <a:moveTo>
                  <a:pt x="265684" y="408355"/>
                </a:moveTo>
                <a:lnTo>
                  <a:pt x="248145" y="399440"/>
                </a:lnTo>
                <a:lnTo>
                  <a:pt x="214122" y="382117"/>
                </a:lnTo>
                <a:lnTo>
                  <a:pt x="213995" y="399389"/>
                </a:lnTo>
                <a:lnTo>
                  <a:pt x="127" y="397878"/>
                </a:lnTo>
                <a:lnTo>
                  <a:pt x="0" y="415137"/>
                </a:lnTo>
                <a:lnTo>
                  <a:pt x="213880" y="416636"/>
                </a:lnTo>
                <a:lnTo>
                  <a:pt x="222504" y="416687"/>
                </a:lnTo>
                <a:lnTo>
                  <a:pt x="213880" y="416687"/>
                </a:lnTo>
                <a:lnTo>
                  <a:pt x="213753" y="433870"/>
                </a:lnTo>
                <a:lnTo>
                  <a:pt x="248742" y="416687"/>
                </a:lnTo>
                <a:lnTo>
                  <a:pt x="265684" y="408355"/>
                </a:lnTo>
                <a:close/>
              </a:path>
              <a:path w="681354" h="434340">
                <a:moveTo>
                  <a:pt x="680859" y="270865"/>
                </a:moveTo>
                <a:lnTo>
                  <a:pt x="663613" y="270865"/>
                </a:lnTo>
                <a:lnTo>
                  <a:pt x="663613" y="0"/>
                </a:lnTo>
                <a:lnTo>
                  <a:pt x="646353" y="0"/>
                </a:lnTo>
                <a:lnTo>
                  <a:pt x="646353" y="270865"/>
                </a:lnTo>
                <a:lnTo>
                  <a:pt x="629107" y="270865"/>
                </a:lnTo>
                <a:lnTo>
                  <a:pt x="654977" y="322618"/>
                </a:lnTo>
                <a:lnTo>
                  <a:pt x="676541" y="279488"/>
                </a:lnTo>
                <a:lnTo>
                  <a:pt x="680859" y="270865"/>
                </a:lnTo>
                <a:close/>
              </a:path>
            </a:pathLst>
          </a:custGeom>
          <a:solidFill>
            <a:srgbClr val="156082"/>
          </a:solidFill>
        </p:spPr>
        <p:txBody>
          <a:bodyPr wrap="square" lIns="0" tIns="0" rIns="0" bIns="0" rtlCol="0"/>
          <a:lstStyle/>
          <a:p>
            <a:endParaRPr/>
          </a:p>
        </p:txBody>
      </p:sp>
      <p:sp>
        <p:nvSpPr>
          <p:cNvPr id="61" name="object 61">
            <a:extLst>
              <a:ext uri="{FF2B5EF4-FFF2-40B4-BE49-F238E27FC236}">
                <a16:creationId xmlns:a16="http://schemas.microsoft.com/office/drawing/2014/main" id="{B3B56D16-8ADF-A32F-7963-C568C53E3132}"/>
              </a:ext>
            </a:extLst>
          </p:cNvPr>
          <p:cNvSpPr txBox="1"/>
          <p:nvPr/>
        </p:nvSpPr>
        <p:spPr>
          <a:xfrm>
            <a:off x="3962892" y="1608847"/>
            <a:ext cx="289657" cy="151965"/>
          </a:xfrm>
          <a:prstGeom prst="rect">
            <a:avLst/>
          </a:prstGeom>
        </p:spPr>
        <p:txBody>
          <a:bodyPr vert="horz" wrap="square" lIns="0" tIns="13335" rIns="0" bIns="0" rtlCol="0">
            <a:spAutoFit/>
          </a:bodyPr>
          <a:lstStyle/>
          <a:p>
            <a:pPr>
              <a:lnSpc>
                <a:spcPct val="100000"/>
              </a:lnSpc>
              <a:spcBef>
                <a:spcPts val="105"/>
              </a:spcBef>
            </a:pPr>
            <a:r>
              <a:rPr sz="900" b="1" dirty="0">
                <a:latin typeface="Arial"/>
                <a:cs typeface="Arial"/>
              </a:rPr>
              <a:t>GPU</a:t>
            </a:r>
            <a:endParaRPr sz="900" dirty="0">
              <a:latin typeface="Arial"/>
              <a:cs typeface="Arial"/>
            </a:endParaRPr>
          </a:p>
        </p:txBody>
      </p:sp>
      <p:sp>
        <p:nvSpPr>
          <p:cNvPr id="63" name="object 63">
            <a:extLst>
              <a:ext uri="{FF2B5EF4-FFF2-40B4-BE49-F238E27FC236}">
                <a16:creationId xmlns:a16="http://schemas.microsoft.com/office/drawing/2014/main" id="{C43D2523-4E2F-9897-2375-8683FE2C5006}"/>
              </a:ext>
            </a:extLst>
          </p:cNvPr>
          <p:cNvSpPr txBox="1"/>
          <p:nvPr/>
        </p:nvSpPr>
        <p:spPr>
          <a:xfrm>
            <a:off x="4025899" y="473655"/>
            <a:ext cx="942185" cy="153888"/>
          </a:xfrm>
          <a:prstGeom prst="rect">
            <a:avLst/>
          </a:prstGeom>
          <a:solidFill>
            <a:srgbClr val="00FDFF"/>
          </a:solidFill>
          <a:ln>
            <a:solidFill>
              <a:schemeClr val="tx1"/>
            </a:solidFill>
          </a:ln>
        </p:spPr>
        <p:txBody>
          <a:bodyPr vert="horz" wrap="square" lIns="0" tIns="0" rIns="0" bIns="0" rtlCol="0" anchor="ctr">
            <a:spAutoFit/>
          </a:bodyPr>
          <a:lstStyle/>
          <a:p>
            <a:pPr marL="4763" algn="ctr">
              <a:lnSpc>
                <a:spcPts val="1205"/>
              </a:lnSpc>
            </a:pPr>
            <a:r>
              <a:rPr sz="1050" dirty="0">
                <a:latin typeface="Calibri"/>
                <a:cs typeface="Calibri"/>
              </a:rPr>
              <a:t>Model Profiling</a:t>
            </a:r>
          </a:p>
        </p:txBody>
      </p:sp>
      <p:grpSp>
        <p:nvGrpSpPr>
          <p:cNvPr id="64" name="object 64">
            <a:extLst>
              <a:ext uri="{FF2B5EF4-FFF2-40B4-BE49-F238E27FC236}">
                <a16:creationId xmlns:a16="http://schemas.microsoft.com/office/drawing/2014/main" id="{C0B14E29-AE9D-37AA-D1DB-1476FE4A7AB1}"/>
              </a:ext>
            </a:extLst>
          </p:cNvPr>
          <p:cNvGrpSpPr/>
          <p:nvPr/>
        </p:nvGrpSpPr>
        <p:grpSpPr>
          <a:xfrm>
            <a:off x="3058890" y="1627586"/>
            <a:ext cx="1922145" cy="511809"/>
            <a:chOff x="3058890" y="1627586"/>
            <a:chExt cx="1922145" cy="511809"/>
          </a:xfrm>
        </p:grpSpPr>
        <p:sp>
          <p:nvSpPr>
            <p:cNvPr id="65" name="object 65">
              <a:extLst>
                <a:ext uri="{FF2B5EF4-FFF2-40B4-BE49-F238E27FC236}">
                  <a16:creationId xmlns:a16="http://schemas.microsoft.com/office/drawing/2014/main" id="{CA75BAD1-2ED5-6406-1818-6DB26804512C}"/>
                </a:ext>
              </a:extLst>
            </p:cNvPr>
            <p:cNvSpPr/>
            <p:nvPr/>
          </p:nvSpPr>
          <p:spPr>
            <a:xfrm>
              <a:off x="3064922" y="1633619"/>
              <a:ext cx="1910080" cy="499745"/>
            </a:xfrm>
            <a:custGeom>
              <a:avLst/>
              <a:gdLst/>
              <a:ahLst/>
              <a:cxnLst/>
              <a:rect l="l" t="t" r="r" b="b"/>
              <a:pathLst>
                <a:path w="1910079" h="499744">
                  <a:moveTo>
                    <a:pt x="1909561" y="0"/>
                  </a:moveTo>
                  <a:lnTo>
                    <a:pt x="1909561" y="499346"/>
                  </a:lnTo>
                  <a:lnTo>
                    <a:pt x="0" y="499346"/>
                  </a:lnTo>
                  <a:lnTo>
                    <a:pt x="0" y="0"/>
                  </a:lnTo>
                  <a:lnTo>
                    <a:pt x="1909561" y="0"/>
                  </a:lnTo>
                  <a:close/>
                </a:path>
              </a:pathLst>
            </a:custGeom>
            <a:ln w="11500">
              <a:solidFill>
                <a:srgbClr val="042433"/>
              </a:solidFill>
            </a:ln>
          </p:spPr>
          <p:txBody>
            <a:bodyPr wrap="square" lIns="0" tIns="0" rIns="0" bIns="0" rtlCol="0"/>
            <a:lstStyle/>
            <a:p>
              <a:endParaRPr/>
            </a:p>
          </p:txBody>
        </p:sp>
        <p:sp>
          <p:nvSpPr>
            <p:cNvPr id="66" name="object 66">
              <a:extLst>
                <a:ext uri="{FF2B5EF4-FFF2-40B4-BE49-F238E27FC236}">
                  <a16:creationId xmlns:a16="http://schemas.microsoft.com/office/drawing/2014/main" id="{45549F3E-64F5-B284-99F6-42120291FDB6}"/>
                </a:ext>
              </a:extLst>
            </p:cNvPr>
            <p:cNvSpPr/>
            <p:nvPr/>
          </p:nvSpPr>
          <p:spPr>
            <a:xfrm>
              <a:off x="3100052" y="1751554"/>
              <a:ext cx="391795" cy="347980"/>
            </a:xfrm>
            <a:custGeom>
              <a:avLst/>
              <a:gdLst/>
              <a:ahLst/>
              <a:cxnLst/>
              <a:rect l="l" t="t" r="r" b="b"/>
              <a:pathLst>
                <a:path w="391795" h="347980">
                  <a:moveTo>
                    <a:pt x="391448" y="0"/>
                  </a:moveTo>
                  <a:lnTo>
                    <a:pt x="0" y="0"/>
                  </a:lnTo>
                  <a:lnTo>
                    <a:pt x="0" y="347535"/>
                  </a:lnTo>
                  <a:lnTo>
                    <a:pt x="391448" y="347535"/>
                  </a:lnTo>
                  <a:lnTo>
                    <a:pt x="391448" y="0"/>
                  </a:lnTo>
                  <a:close/>
                </a:path>
              </a:pathLst>
            </a:custGeom>
            <a:solidFill>
              <a:srgbClr val="FBE3D6"/>
            </a:solidFill>
          </p:spPr>
          <p:txBody>
            <a:bodyPr wrap="square" lIns="0" tIns="0" rIns="0" bIns="0" rtlCol="0"/>
            <a:lstStyle/>
            <a:p>
              <a:endParaRPr/>
            </a:p>
          </p:txBody>
        </p:sp>
        <p:sp>
          <p:nvSpPr>
            <p:cNvPr id="67" name="object 67">
              <a:extLst>
                <a:ext uri="{FF2B5EF4-FFF2-40B4-BE49-F238E27FC236}">
                  <a16:creationId xmlns:a16="http://schemas.microsoft.com/office/drawing/2014/main" id="{897C1CEE-9C7E-3751-2758-74070152319E}"/>
                </a:ext>
              </a:extLst>
            </p:cNvPr>
            <p:cNvSpPr/>
            <p:nvPr/>
          </p:nvSpPr>
          <p:spPr>
            <a:xfrm>
              <a:off x="3100052" y="1751554"/>
              <a:ext cx="391795" cy="347980"/>
            </a:xfrm>
            <a:custGeom>
              <a:avLst/>
              <a:gdLst/>
              <a:ahLst/>
              <a:cxnLst/>
              <a:rect l="l" t="t" r="r" b="b"/>
              <a:pathLst>
                <a:path w="391795" h="347980">
                  <a:moveTo>
                    <a:pt x="0" y="0"/>
                  </a:moveTo>
                  <a:lnTo>
                    <a:pt x="391447" y="0"/>
                  </a:lnTo>
                  <a:lnTo>
                    <a:pt x="391447" y="347535"/>
                  </a:lnTo>
                  <a:lnTo>
                    <a:pt x="0" y="347535"/>
                  </a:lnTo>
                  <a:lnTo>
                    <a:pt x="0" y="0"/>
                  </a:lnTo>
                  <a:close/>
                </a:path>
              </a:pathLst>
            </a:custGeom>
            <a:ln w="5750">
              <a:solidFill>
                <a:srgbClr val="E97132"/>
              </a:solidFill>
            </a:ln>
          </p:spPr>
          <p:txBody>
            <a:bodyPr wrap="square" lIns="0" tIns="0" rIns="0" bIns="0" rtlCol="0"/>
            <a:lstStyle/>
            <a:p>
              <a:endParaRPr/>
            </a:p>
          </p:txBody>
        </p:sp>
        <p:sp>
          <p:nvSpPr>
            <p:cNvPr id="68" name="object 68">
              <a:extLst>
                <a:ext uri="{FF2B5EF4-FFF2-40B4-BE49-F238E27FC236}">
                  <a16:creationId xmlns:a16="http://schemas.microsoft.com/office/drawing/2014/main" id="{141A4FEF-6E03-1323-F907-4E158F7F53B6}"/>
                </a:ext>
              </a:extLst>
            </p:cNvPr>
            <p:cNvSpPr/>
            <p:nvPr/>
          </p:nvSpPr>
          <p:spPr>
            <a:xfrm>
              <a:off x="3309577" y="1885801"/>
              <a:ext cx="149860" cy="147320"/>
            </a:xfrm>
            <a:custGeom>
              <a:avLst/>
              <a:gdLst/>
              <a:ahLst/>
              <a:cxnLst/>
              <a:rect l="l" t="t" r="r" b="b"/>
              <a:pathLst>
                <a:path w="149860" h="147319">
                  <a:moveTo>
                    <a:pt x="149301" y="0"/>
                  </a:moveTo>
                  <a:lnTo>
                    <a:pt x="0" y="0"/>
                  </a:lnTo>
                  <a:lnTo>
                    <a:pt x="0" y="146793"/>
                  </a:lnTo>
                  <a:lnTo>
                    <a:pt x="149301" y="146793"/>
                  </a:lnTo>
                  <a:lnTo>
                    <a:pt x="149301" y="0"/>
                  </a:lnTo>
                  <a:close/>
                </a:path>
              </a:pathLst>
            </a:custGeom>
            <a:solidFill>
              <a:srgbClr val="0070C0"/>
            </a:solidFill>
          </p:spPr>
          <p:txBody>
            <a:bodyPr wrap="square" lIns="0" tIns="0" rIns="0" bIns="0" rtlCol="0"/>
            <a:lstStyle/>
            <a:p>
              <a:endParaRPr/>
            </a:p>
          </p:txBody>
        </p:sp>
        <p:sp>
          <p:nvSpPr>
            <p:cNvPr id="69" name="object 69">
              <a:extLst>
                <a:ext uri="{FF2B5EF4-FFF2-40B4-BE49-F238E27FC236}">
                  <a16:creationId xmlns:a16="http://schemas.microsoft.com/office/drawing/2014/main" id="{838FD88E-867B-6AE1-7113-6A5BAFD323A7}"/>
                </a:ext>
              </a:extLst>
            </p:cNvPr>
            <p:cNvSpPr/>
            <p:nvPr/>
          </p:nvSpPr>
          <p:spPr>
            <a:xfrm>
              <a:off x="3309577" y="1885801"/>
              <a:ext cx="149860" cy="147320"/>
            </a:xfrm>
            <a:custGeom>
              <a:avLst/>
              <a:gdLst/>
              <a:ahLst/>
              <a:cxnLst/>
              <a:rect l="l" t="t" r="r" b="b"/>
              <a:pathLst>
                <a:path w="149860" h="147319">
                  <a:moveTo>
                    <a:pt x="0" y="0"/>
                  </a:moveTo>
                  <a:lnTo>
                    <a:pt x="149302" y="0"/>
                  </a:lnTo>
                  <a:lnTo>
                    <a:pt x="149302" y="146793"/>
                  </a:lnTo>
                  <a:lnTo>
                    <a:pt x="0" y="146793"/>
                  </a:lnTo>
                  <a:lnTo>
                    <a:pt x="0" y="0"/>
                  </a:lnTo>
                  <a:close/>
                </a:path>
              </a:pathLst>
            </a:custGeom>
            <a:ln w="8625">
              <a:solidFill>
                <a:srgbClr val="042433"/>
              </a:solidFill>
            </a:ln>
          </p:spPr>
          <p:txBody>
            <a:bodyPr wrap="square" lIns="0" tIns="0" rIns="0" bIns="0" rtlCol="0"/>
            <a:lstStyle/>
            <a:p>
              <a:endParaRPr/>
            </a:p>
          </p:txBody>
        </p:sp>
        <p:sp>
          <p:nvSpPr>
            <p:cNvPr id="70" name="object 70">
              <a:extLst>
                <a:ext uri="{FF2B5EF4-FFF2-40B4-BE49-F238E27FC236}">
                  <a16:creationId xmlns:a16="http://schemas.microsoft.com/office/drawing/2014/main" id="{E604F2C6-5A57-1256-CD2C-0544A235B317}"/>
                </a:ext>
              </a:extLst>
            </p:cNvPr>
            <p:cNvSpPr/>
            <p:nvPr/>
          </p:nvSpPr>
          <p:spPr>
            <a:xfrm>
              <a:off x="3112599" y="1885801"/>
              <a:ext cx="149860" cy="147320"/>
            </a:xfrm>
            <a:custGeom>
              <a:avLst/>
              <a:gdLst/>
              <a:ahLst/>
              <a:cxnLst/>
              <a:rect l="l" t="t" r="r" b="b"/>
              <a:pathLst>
                <a:path w="149860" h="147319">
                  <a:moveTo>
                    <a:pt x="149302" y="0"/>
                  </a:moveTo>
                  <a:lnTo>
                    <a:pt x="0" y="0"/>
                  </a:lnTo>
                  <a:lnTo>
                    <a:pt x="0" y="146793"/>
                  </a:lnTo>
                  <a:lnTo>
                    <a:pt x="149302" y="146793"/>
                  </a:lnTo>
                  <a:lnTo>
                    <a:pt x="149302" y="0"/>
                  </a:lnTo>
                  <a:close/>
                </a:path>
              </a:pathLst>
            </a:custGeom>
            <a:solidFill>
              <a:srgbClr val="0070C0"/>
            </a:solidFill>
          </p:spPr>
          <p:txBody>
            <a:bodyPr wrap="square" lIns="0" tIns="0" rIns="0" bIns="0" rtlCol="0"/>
            <a:lstStyle/>
            <a:p>
              <a:endParaRPr/>
            </a:p>
          </p:txBody>
        </p:sp>
        <p:sp>
          <p:nvSpPr>
            <p:cNvPr id="71" name="object 71">
              <a:extLst>
                <a:ext uri="{FF2B5EF4-FFF2-40B4-BE49-F238E27FC236}">
                  <a16:creationId xmlns:a16="http://schemas.microsoft.com/office/drawing/2014/main" id="{A6783EFB-678A-88B3-04BF-9B9840B52B6C}"/>
                </a:ext>
              </a:extLst>
            </p:cNvPr>
            <p:cNvSpPr/>
            <p:nvPr/>
          </p:nvSpPr>
          <p:spPr>
            <a:xfrm>
              <a:off x="3112599" y="1885801"/>
              <a:ext cx="149860" cy="147320"/>
            </a:xfrm>
            <a:custGeom>
              <a:avLst/>
              <a:gdLst/>
              <a:ahLst/>
              <a:cxnLst/>
              <a:rect l="l" t="t" r="r" b="b"/>
              <a:pathLst>
                <a:path w="149860" h="147319">
                  <a:moveTo>
                    <a:pt x="0" y="0"/>
                  </a:moveTo>
                  <a:lnTo>
                    <a:pt x="149302" y="0"/>
                  </a:lnTo>
                  <a:lnTo>
                    <a:pt x="149302" y="146793"/>
                  </a:lnTo>
                  <a:lnTo>
                    <a:pt x="0" y="146793"/>
                  </a:lnTo>
                  <a:lnTo>
                    <a:pt x="0" y="0"/>
                  </a:lnTo>
                  <a:close/>
                </a:path>
              </a:pathLst>
            </a:custGeom>
            <a:ln w="8625">
              <a:solidFill>
                <a:srgbClr val="042433"/>
              </a:solidFill>
            </a:ln>
          </p:spPr>
          <p:txBody>
            <a:bodyPr wrap="square" lIns="0" tIns="0" rIns="0" bIns="0" rtlCol="0"/>
            <a:lstStyle/>
            <a:p>
              <a:endParaRPr/>
            </a:p>
          </p:txBody>
        </p:sp>
      </p:grpSp>
      <p:sp>
        <p:nvSpPr>
          <p:cNvPr id="72" name="object 72">
            <a:extLst>
              <a:ext uri="{FF2B5EF4-FFF2-40B4-BE49-F238E27FC236}">
                <a16:creationId xmlns:a16="http://schemas.microsoft.com/office/drawing/2014/main" id="{04B7AE8C-A9B8-CC78-45FC-4E498A01D1B4}"/>
              </a:ext>
            </a:extLst>
          </p:cNvPr>
          <p:cNvSpPr txBox="1"/>
          <p:nvPr/>
        </p:nvSpPr>
        <p:spPr>
          <a:xfrm>
            <a:off x="4295841" y="1896913"/>
            <a:ext cx="276999" cy="49530"/>
          </a:xfrm>
          <a:prstGeom prst="rect">
            <a:avLst/>
          </a:prstGeom>
        </p:spPr>
        <p:txBody>
          <a:bodyPr vert="vert270" wrap="square" lIns="0" tIns="11430" rIns="0" bIns="0" rtlCol="0">
            <a:spAutoFit/>
          </a:bodyPr>
          <a:lstStyle/>
          <a:p>
            <a:pPr marL="12700">
              <a:lnSpc>
                <a:spcPct val="100000"/>
              </a:lnSpc>
              <a:spcBef>
                <a:spcPts val="90"/>
              </a:spcBef>
            </a:pPr>
            <a:r>
              <a:rPr sz="600" b="1" dirty="0">
                <a:latin typeface="Arial"/>
                <a:cs typeface="Arial"/>
              </a:rPr>
              <a:t>.</a:t>
            </a:r>
            <a:endParaRPr sz="600">
              <a:latin typeface="Arial"/>
              <a:cs typeface="Arial"/>
            </a:endParaRPr>
          </a:p>
          <a:p>
            <a:pPr marL="12700">
              <a:lnSpc>
                <a:spcPct val="100000"/>
              </a:lnSpc>
              <a:spcBef>
                <a:spcPts val="45"/>
              </a:spcBef>
            </a:pPr>
            <a:r>
              <a:rPr sz="600" b="1" dirty="0">
                <a:latin typeface="Arial"/>
                <a:cs typeface="Arial"/>
              </a:rPr>
              <a:t>.</a:t>
            </a:r>
            <a:endParaRPr sz="600">
              <a:latin typeface="Arial"/>
              <a:cs typeface="Arial"/>
            </a:endParaRPr>
          </a:p>
          <a:p>
            <a:pPr marL="12700">
              <a:lnSpc>
                <a:spcPct val="100000"/>
              </a:lnSpc>
              <a:spcBef>
                <a:spcPts val="40"/>
              </a:spcBef>
            </a:pPr>
            <a:r>
              <a:rPr sz="600" b="1" dirty="0">
                <a:latin typeface="Arial"/>
                <a:cs typeface="Arial"/>
              </a:rPr>
              <a:t>.</a:t>
            </a:r>
            <a:endParaRPr sz="600">
              <a:latin typeface="Arial"/>
              <a:cs typeface="Arial"/>
            </a:endParaRPr>
          </a:p>
        </p:txBody>
      </p:sp>
      <p:sp>
        <p:nvSpPr>
          <p:cNvPr id="73" name="object 73">
            <a:extLst>
              <a:ext uri="{FF2B5EF4-FFF2-40B4-BE49-F238E27FC236}">
                <a16:creationId xmlns:a16="http://schemas.microsoft.com/office/drawing/2014/main" id="{01B999C8-2034-AF3A-0A87-7F53DF74831F}"/>
              </a:ext>
            </a:extLst>
          </p:cNvPr>
          <p:cNvSpPr txBox="1"/>
          <p:nvPr/>
        </p:nvSpPr>
        <p:spPr>
          <a:xfrm>
            <a:off x="4598363" y="1909613"/>
            <a:ext cx="89768" cy="24130"/>
          </a:xfrm>
          <a:prstGeom prst="rect">
            <a:avLst/>
          </a:prstGeom>
        </p:spPr>
        <p:txBody>
          <a:bodyPr vert="vert270" wrap="square" lIns="0" tIns="0" rIns="0" bIns="0" rtlCol="0">
            <a:spAutoFit/>
          </a:bodyPr>
          <a:lstStyle/>
          <a:p>
            <a:pPr>
              <a:lnSpc>
                <a:spcPts val="715"/>
              </a:lnSpc>
            </a:pPr>
            <a:r>
              <a:rPr sz="600" b="1" dirty="0">
                <a:latin typeface="Arial"/>
                <a:cs typeface="Arial"/>
              </a:rPr>
              <a:t>.</a:t>
            </a:r>
            <a:endParaRPr sz="600">
              <a:latin typeface="Arial"/>
              <a:cs typeface="Arial"/>
            </a:endParaRPr>
          </a:p>
        </p:txBody>
      </p:sp>
      <p:sp>
        <p:nvSpPr>
          <p:cNvPr id="74" name="object 74">
            <a:extLst>
              <a:ext uri="{FF2B5EF4-FFF2-40B4-BE49-F238E27FC236}">
                <a16:creationId xmlns:a16="http://schemas.microsoft.com/office/drawing/2014/main" id="{A0C183B9-DEE3-E210-9BAD-AAAA0E6F924F}"/>
              </a:ext>
            </a:extLst>
          </p:cNvPr>
          <p:cNvSpPr txBox="1"/>
          <p:nvPr/>
        </p:nvSpPr>
        <p:spPr>
          <a:xfrm>
            <a:off x="3127089" y="1684209"/>
            <a:ext cx="333375" cy="320601"/>
          </a:xfrm>
          <a:prstGeom prst="rect">
            <a:avLst/>
          </a:prstGeom>
        </p:spPr>
        <p:txBody>
          <a:bodyPr vert="horz" wrap="square" lIns="0" tIns="66040" rIns="0" bIns="0" rtlCol="0">
            <a:spAutoFit/>
          </a:bodyPr>
          <a:lstStyle/>
          <a:p>
            <a:pPr marL="29845">
              <a:lnSpc>
                <a:spcPct val="100000"/>
              </a:lnSpc>
              <a:spcBef>
                <a:spcPts val="520"/>
              </a:spcBef>
            </a:pPr>
            <a:r>
              <a:rPr sz="800" dirty="0">
                <a:latin typeface="Arial"/>
                <a:cs typeface="Arial"/>
              </a:rPr>
              <a:t>TPC-0</a:t>
            </a:r>
          </a:p>
          <a:p>
            <a:pPr>
              <a:lnSpc>
                <a:spcPct val="100000"/>
              </a:lnSpc>
              <a:spcBef>
                <a:spcPts val="345"/>
              </a:spcBef>
            </a:pPr>
            <a:r>
              <a:rPr sz="600" dirty="0">
                <a:solidFill>
                  <a:srgbClr val="FFFFFF"/>
                </a:solidFill>
                <a:latin typeface="Arial"/>
                <a:cs typeface="Arial"/>
              </a:rPr>
              <a:t>SM  </a:t>
            </a:r>
            <a:r>
              <a:rPr lang="en-US" sz="600" dirty="0">
                <a:solidFill>
                  <a:srgbClr val="FFFFFF"/>
                </a:solidFill>
                <a:latin typeface="Arial"/>
                <a:cs typeface="Arial"/>
              </a:rPr>
              <a:t>  </a:t>
            </a:r>
            <a:r>
              <a:rPr sz="900" baseline="4629" dirty="0">
                <a:solidFill>
                  <a:srgbClr val="FFFFFF"/>
                </a:solidFill>
                <a:latin typeface="Arial"/>
                <a:cs typeface="Arial"/>
              </a:rPr>
              <a:t>SM</a:t>
            </a:r>
            <a:endParaRPr sz="900" baseline="4629" dirty="0">
              <a:latin typeface="Arial"/>
              <a:cs typeface="Arial"/>
            </a:endParaRPr>
          </a:p>
        </p:txBody>
      </p:sp>
      <p:grpSp>
        <p:nvGrpSpPr>
          <p:cNvPr id="75" name="object 75">
            <a:extLst>
              <a:ext uri="{FF2B5EF4-FFF2-40B4-BE49-F238E27FC236}">
                <a16:creationId xmlns:a16="http://schemas.microsoft.com/office/drawing/2014/main" id="{BFDD3C59-DC7D-B7E7-3B74-575807890E28}"/>
              </a:ext>
            </a:extLst>
          </p:cNvPr>
          <p:cNvGrpSpPr/>
          <p:nvPr/>
        </p:nvGrpSpPr>
        <p:grpSpPr>
          <a:xfrm>
            <a:off x="3519691" y="1748380"/>
            <a:ext cx="1417955" cy="356870"/>
            <a:chOff x="3519691" y="1748380"/>
            <a:chExt cx="1417955" cy="356870"/>
          </a:xfrm>
        </p:grpSpPr>
        <p:sp>
          <p:nvSpPr>
            <p:cNvPr id="76" name="object 76">
              <a:extLst>
                <a:ext uri="{FF2B5EF4-FFF2-40B4-BE49-F238E27FC236}">
                  <a16:creationId xmlns:a16="http://schemas.microsoft.com/office/drawing/2014/main" id="{2BED34CF-171E-B06F-02AC-188477588DC5}"/>
                </a:ext>
              </a:extLst>
            </p:cNvPr>
            <p:cNvSpPr/>
            <p:nvPr/>
          </p:nvSpPr>
          <p:spPr>
            <a:xfrm>
              <a:off x="3522866" y="1751555"/>
              <a:ext cx="390525" cy="347980"/>
            </a:xfrm>
            <a:custGeom>
              <a:avLst/>
              <a:gdLst/>
              <a:ahLst/>
              <a:cxnLst/>
              <a:rect l="l" t="t" r="r" b="b"/>
              <a:pathLst>
                <a:path w="390525" h="347980">
                  <a:moveTo>
                    <a:pt x="390192" y="0"/>
                  </a:moveTo>
                  <a:lnTo>
                    <a:pt x="0" y="0"/>
                  </a:lnTo>
                  <a:lnTo>
                    <a:pt x="0" y="347535"/>
                  </a:lnTo>
                  <a:lnTo>
                    <a:pt x="390192" y="347535"/>
                  </a:lnTo>
                  <a:lnTo>
                    <a:pt x="390192" y="0"/>
                  </a:lnTo>
                  <a:close/>
                </a:path>
              </a:pathLst>
            </a:custGeom>
            <a:solidFill>
              <a:srgbClr val="FBE3D6"/>
            </a:solidFill>
          </p:spPr>
          <p:txBody>
            <a:bodyPr wrap="square" lIns="0" tIns="0" rIns="0" bIns="0" rtlCol="0"/>
            <a:lstStyle/>
            <a:p>
              <a:endParaRPr/>
            </a:p>
          </p:txBody>
        </p:sp>
        <p:sp>
          <p:nvSpPr>
            <p:cNvPr id="77" name="object 77">
              <a:extLst>
                <a:ext uri="{FF2B5EF4-FFF2-40B4-BE49-F238E27FC236}">
                  <a16:creationId xmlns:a16="http://schemas.microsoft.com/office/drawing/2014/main" id="{83D4E582-ACE2-F44C-119A-2671BE12347B}"/>
                </a:ext>
              </a:extLst>
            </p:cNvPr>
            <p:cNvSpPr/>
            <p:nvPr/>
          </p:nvSpPr>
          <p:spPr>
            <a:xfrm>
              <a:off x="3522866" y="1751555"/>
              <a:ext cx="390525" cy="347980"/>
            </a:xfrm>
            <a:custGeom>
              <a:avLst/>
              <a:gdLst/>
              <a:ahLst/>
              <a:cxnLst/>
              <a:rect l="l" t="t" r="r" b="b"/>
              <a:pathLst>
                <a:path w="390525" h="347980">
                  <a:moveTo>
                    <a:pt x="0" y="0"/>
                  </a:moveTo>
                  <a:lnTo>
                    <a:pt x="390192" y="0"/>
                  </a:lnTo>
                  <a:lnTo>
                    <a:pt x="390192" y="347535"/>
                  </a:lnTo>
                  <a:lnTo>
                    <a:pt x="0" y="347535"/>
                  </a:lnTo>
                  <a:lnTo>
                    <a:pt x="0" y="0"/>
                  </a:lnTo>
                  <a:close/>
                </a:path>
              </a:pathLst>
            </a:custGeom>
            <a:ln w="5750">
              <a:solidFill>
                <a:srgbClr val="E97132"/>
              </a:solidFill>
            </a:ln>
          </p:spPr>
          <p:txBody>
            <a:bodyPr wrap="square" lIns="0" tIns="0" rIns="0" bIns="0" rtlCol="0"/>
            <a:lstStyle/>
            <a:p>
              <a:endParaRPr/>
            </a:p>
          </p:txBody>
        </p:sp>
        <p:sp>
          <p:nvSpPr>
            <p:cNvPr id="78" name="object 78">
              <a:extLst>
                <a:ext uri="{FF2B5EF4-FFF2-40B4-BE49-F238E27FC236}">
                  <a16:creationId xmlns:a16="http://schemas.microsoft.com/office/drawing/2014/main" id="{F4ADB1A0-9195-765B-2CD4-B613484929BB}"/>
                </a:ext>
              </a:extLst>
            </p:cNvPr>
            <p:cNvSpPr/>
            <p:nvPr/>
          </p:nvSpPr>
          <p:spPr>
            <a:xfrm>
              <a:off x="3732391" y="1885801"/>
              <a:ext cx="148590" cy="147320"/>
            </a:xfrm>
            <a:custGeom>
              <a:avLst/>
              <a:gdLst/>
              <a:ahLst/>
              <a:cxnLst/>
              <a:rect l="l" t="t" r="r" b="b"/>
              <a:pathLst>
                <a:path w="148589" h="147319">
                  <a:moveTo>
                    <a:pt x="148048" y="0"/>
                  </a:moveTo>
                  <a:lnTo>
                    <a:pt x="0" y="0"/>
                  </a:lnTo>
                  <a:lnTo>
                    <a:pt x="0" y="146793"/>
                  </a:lnTo>
                  <a:lnTo>
                    <a:pt x="148048" y="146793"/>
                  </a:lnTo>
                  <a:lnTo>
                    <a:pt x="148048" y="0"/>
                  </a:lnTo>
                  <a:close/>
                </a:path>
              </a:pathLst>
            </a:custGeom>
            <a:solidFill>
              <a:srgbClr val="0070C0"/>
            </a:solidFill>
          </p:spPr>
          <p:txBody>
            <a:bodyPr wrap="square" lIns="0" tIns="0" rIns="0" bIns="0" rtlCol="0"/>
            <a:lstStyle/>
            <a:p>
              <a:endParaRPr/>
            </a:p>
          </p:txBody>
        </p:sp>
        <p:sp>
          <p:nvSpPr>
            <p:cNvPr id="79" name="object 79">
              <a:extLst>
                <a:ext uri="{FF2B5EF4-FFF2-40B4-BE49-F238E27FC236}">
                  <a16:creationId xmlns:a16="http://schemas.microsoft.com/office/drawing/2014/main" id="{C4186E4D-7F1B-87D5-C548-A2F5C4F2E4CF}"/>
                </a:ext>
              </a:extLst>
            </p:cNvPr>
            <p:cNvSpPr/>
            <p:nvPr/>
          </p:nvSpPr>
          <p:spPr>
            <a:xfrm>
              <a:off x="3732391" y="1885801"/>
              <a:ext cx="148590" cy="147320"/>
            </a:xfrm>
            <a:custGeom>
              <a:avLst/>
              <a:gdLst/>
              <a:ahLst/>
              <a:cxnLst/>
              <a:rect l="l" t="t" r="r" b="b"/>
              <a:pathLst>
                <a:path w="148589" h="147319">
                  <a:moveTo>
                    <a:pt x="0" y="0"/>
                  </a:moveTo>
                  <a:lnTo>
                    <a:pt x="148047" y="0"/>
                  </a:lnTo>
                  <a:lnTo>
                    <a:pt x="148047" y="146793"/>
                  </a:lnTo>
                  <a:lnTo>
                    <a:pt x="0" y="146793"/>
                  </a:lnTo>
                  <a:lnTo>
                    <a:pt x="0" y="0"/>
                  </a:lnTo>
                  <a:close/>
                </a:path>
              </a:pathLst>
            </a:custGeom>
            <a:ln w="8625">
              <a:solidFill>
                <a:srgbClr val="042433"/>
              </a:solidFill>
            </a:ln>
          </p:spPr>
          <p:txBody>
            <a:bodyPr wrap="square" lIns="0" tIns="0" rIns="0" bIns="0" rtlCol="0"/>
            <a:lstStyle/>
            <a:p>
              <a:endParaRPr/>
            </a:p>
          </p:txBody>
        </p:sp>
        <p:sp>
          <p:nvSpPr>
            <p:cNvPr id="80" name="object 80">
              <a:extLst>
                <a:ext uri="{FF2B5EF4-FFF2-40B4-BE49-F238E27FC236}">
                  <a16:creationId xmlns:a16="http://schemas.microsoft.com/office/drawing/2014/main" id="{89A17106-1F0C-8E3B-24E1-8D5E4F37A536}"/>
                </a:ext>
              </a:extLst>
            </p:cNvPr>
            <p:cNvSpPr/>
            <p:nvPr/>
          </p:nvSpPr>
          <p:spPr>
            <a:xfrm>
              <a:off x="3535412" y="1885801"/>
              <a:ext cx="148590" cy="147320"/>
            </a:xfrm>
            <a:custGeom>
              <a:avLst/>
              <a:gdLst/>
              <a:ahLst/>
              <a:cxnLst/>
              <a:rect l="l" t="t" r="r" b="b"/>
              <a:pathLst>
                <a:path w="148589" h="147319">
                  <a:moveTo>
                    <a:pt x="148047" y="0"/>
                  </a:moveTo>
                  <a:lnTo>
                    <a:pt x="0" y="0"/>
                  </a:lnTo>
                  <a:lnTo>
                    <a:pt x="0" y="146793"/>
                  </a:lnTo>
                  <a:lnTo>
                    <a:pt x="148047" y="146793"/>
                  </a:lnTo>
                  <a:lnTo>
                    <a:pt x="148047" y="0"/>
                  </a:lnTo>
                  <a:close/>
                </a:path>
              </a:pathLst>
            </a:custGeom>
            <a:solidFill>
              <a:srgbClr val="0070C0"/>
            </a:solidFill>
          </p:spPr>
          <p:txBody>
            <a:bodyPr wrap="square" lIns="0" tIns="0" rIns="0" bIns="0" rtlCol="0"/>
            <a:lstStyle/>
            <a:p>
              <a:endParaRPr/>
            </a:p>
          </p:txBody>
        </p:sp>
        <p:sp>
          <p:nvSpPr>
            <p:cNvPr id="81" name="object 81">
              <a:extLst>
                <a:ext uri="{FF2B5EF4-FFF2-40B4-BE49-F238E27FC236}">
                  <a16:creationId xmlns:a16="http://schemas.microsoft.com/office/drawing/2014/main" id="{B6E69E46-7B36-D2F9-B689-1BE52999C2D6}"/>
                </a:ext>
              </a:extLst>
            </p:cNvPr>
            <p:cNvSpPr/>
            <p:nvPr/>
          </p:nvSpPr>
          <p:spPr>
            <a:xfrm>
              <a:off x="3535413" y="1885801"/>
              <a:ext cx="148590" cy="147320"/>
            </a:xfrm>
            <a:custGeom>
              <a:avLst/>
              <a:gdLst/>
              <a:ahLst/>
              <a:cxnLst/>
              <a:rect l="l" t="t" r="r" b="b"/>
              <a:pathLst>
                <a:path w="148589" h="147319">
                  <a:moveTo>
                    <a:pt x="0" y="0"/>
                  </a:moveTo>
                  <a:lnTo>
                    <a:pt x="148047" y="0"/>
                  </a:lnTo>
                  <a:lnTo>
                    <a:pt x="148047" y="146793"/>
                  </a:lnTo>
                  <a:lnTo>
                    <a:pt x="0" y="146793"/>
                  </a:lnTo>
                  <a:lnTo>
                    <a:pt x="0" y="0"/>
                  </a:lnTo>
                  <a:close/>
                </a:path>
              </a:pathLst>
            </a:custGeom>
            <a:ln w="8625">
              <a:solidFill>
                <a:srgbClr val="042433"/>
              </a:solidFill>
            </a:ln>
          </p:spPr>
          <p:txBody>
            <a:bodyPr wrap="square" lIns="0" tIns="0" rIns="0" bIns="0" rtlCol="0"/>
            <a:lstStyle/>
            <a:p>
              <a:endParaRPr/>
            </a:p>
          </p:txBody>
        </p:sp>
        <p:sp>
          <p:nvSpPr>
            <p:cNvPr id="82" name="object 82">
              <a:extLst>
                <a:ext uri="{FF2B5EF4-FFF2-40B4-BE49-F238E27FC236}">
                  <a16:creationId xmlns:a16="http://schemas.microsoft.com/office/drawing/2014/main" id="{B6F02647-122C-8C20-149A-6F5EAAD75D71}"/>
                </a:ext>
              </a:extLst>
            </p:cNvPr>
            <p:cNvSpPr/>
            <p:nvPr/>
          </p:nvSpPr>
          <p:spPr>
            <a:xfrm>
              <a:off x="4542888" y="1752809"/>
              <a:ext cx="391795" cy="349250"/>
            </a:xfrm>
            <a:custGeom>
              <a:avLst/>
              <a:gdLst/>
              <a:ahLst/>
              <a:cxnLst/>
              <a:rect l="l" t="t" r="r" b="b"/>
              <a:pathLst>
                <a:path w="391795" h="349250">
                  <a:moveTo>
                    <a:pt x="391447" y="0"/>
                  </a:moveTo>
                  <a:lnTo>
                    <a:pt x="0" y="0"/>
                  </a:lnTo>
                  <a:lnTo>
                    <a:pt x="0" y="348790"/>
                  </a:lnTo>
                  <a:lnTo>
                    <a:pt x="391447" y="348790"/>
                  </a:lnTo>
                  <a:lnTo>
                    <a:pt x="391447" y="0"/>
                  </a:lnTo>
                  <a:close/>
                </a:path>
              </a:pathLst>
            </a:custGeom>
            <a:solidFill>
              <a:srgbClr val="FBE3D6"/>
            </a:solidFill>
          </p:spPr>
          <p:txBody>
            <a:bodyPr wrap="square" lIns="0" tIns="0" rIns="0" bIns="0" rtlCol="0"/>
            <a:lstStyle/>
            <a:p>
              <a:endParaRPr/>
            </a:p>
          </p:txBody>
        </p:sp>
        <p:sp>
          <p:nvSpPr>
            <p:cNvPr id="83" name="object 83">
              <a:extLst>
                <a:ext uri="{FF2B5EF4-FFF2-40B4-BE49-F238E27FC236}">
                  <a16:creationId xmlns:a16="http://schemas.microsoft.com/office/drawing/2014/main" id="{6C72467F-DC96-BB89-8F19-84814DD330DA}"/>
                </a:ext>
              </a:extLst>
            </p:cNvPr>
            <p:cNvSpPr/>
            <p:nvPr/>
          </p:nvSpPr>
          <p:spPr>
            <a:xfrm>
              <a:off x="4542888" y="1752809"/>
              <a:ext cx="391795" cy="349250"/>
            </a:xfrm>
            <a:custGeom>
              <a:avLst/>
              <a:gdLst/>
              <a:ahLst/>
              <a:cxnLst/>
              <a:rect l="l" t="t" r="r" b="b"/>
              <a:pathLst>
                <a:path w="391795" h="349250">
                  <a:moveTo>
                    <a:pt x="0" y="0"/>
                  </a:moveTo>
                  <a:lnTo>
                    <a:pt x="391447" y="0"/>
                  </a:lnTo>
                  <a:lnTo>
                    <a:pt x="391447" y="348790"/>
                  </a:lnTo>
                  <a:lnTo>
                    <a:pt x="0" y="348790"/>
                  </a:lnTo>
                  <a:lnTo>
                    <a:pt x="0" y="0"/>
                  </a:lnTo>
                  <a:close/>
                </a:path>
              </a:pathLst>
            </a:custGeom>
            <a:ln w="5750">
              <a:solidFill>
                <a:srgbClr val="E97132"/>
              </a:solidFill>
            </a:ln>
          </p:spPr>
          <p:txBody>
            <a:bodyPr wrap="square" lIns="0" tIns="0" rIns="0" bIns="0" rtlCol="0"/>
            <a:lstStyle/>
            <a:p>
              <a:endParaRPr/>
            </a:p>
          </p:txBody>
        </p:sp>
        <p:sp>
          <p:nvSpPr>
            <p:cNvPr id="84" name="object 84">
              <a:extLst>
                <a:ext uri="{FF2B5EF4-FFF2-40B4-BE49-F238E27FC236}">
                  <a16:creationId xmlns:a16="http://schemas.microsoft.com/office/drawing/2014/main" id="{5D747EBC-371B-7FDB-2915-6070EA2C2DE0}"/>
                </a:ext>
              </a:extLst>
            </p:cNvPr>
            <p:cNvSpPr/>
            <p:nvPr/>
          </p:nvSpPr>
          <p:spPr>
            <a:xfrm>
              <a:off x="4752413" y="1887056"/>
              <a:ext cx="148590" cy="148590"/>
            </a:xfrm>
            <a:custGeom>
              <a:avLst/>
              <a:gdLst/>
              <a:ahLst/>
              <a:cxnLst/>
              <a:rect l="l" t="t" r="r" b="b"/>
              <a:pathLst>
                <a:path w="148589" h="148589">
                  <a:moveTo>
                    <a:pt x="148047" y="0"/>
                  </a:moveTo>
                  <a:lnTo>
                    <a:pt x="0" y="0"/>
                  </a:lnTo>
                  <a:lnTo>
                    <a:pt x="0" y="148047"/>
                  </a:lnTo>
                  <a:lnTo>
                    <a:pt x="148047" y="148047"/>
                  </a:lnTo>
                  <a:lnTo>
                    <a:pt x="148047" y="0"/>
                  </a:lnTo>
                  <a:close/>
                </a:path>
              </a:pathLst>
            </a:custGeom>
            <a:solidFill>
              <a:srgbClr val="0070C0"/>
            </a:solidFill>
          </p:spPr>
          <p:txBody>
            <a:bodyPr wrap="square" lIns="0" tIns="0" rIns="0" bIns="0" rtlCol="0"/>
            <a:lstStyle/>
            <a:p>
              <a:endParaRPr/>
            </a:p>
          </p:txBody>
        </p:sp>
        <p:sp>
          <p:nvSpPr>
            <p:cNvPr id="85" name="object 85">
              <a:extLst>
                <a:ext uri="{FF2B5EF4-FFF2-40B4-BE49-F238E27FC236}">
                  <a16:creationId xmlns:a16="http://schemas.microsoft.com/office/drawing/2014/main" id="{4293DAD0-A24B-F576-966C-08DB482B62D4}"/>
                </a:ext>
              </a:extLst>
            </p:cNvPr>
            <p:cNvSpPr/>
            <p:nvPr/>
          </p:nvSpPr>
          <p:spPr>
            <a:xfrm>
              <a:off x="4752413" y="1887056"/>
              <a:ext cx="148590" cy="148590"/>
            </a:xfrm>
            <a:custGeom>
              <a:avLst/>
              <a:gdLst/>
              <a:ahLst/>
              <a:cxnLst/>
              <a:rect l="l" t="t" r="r" b="b"/>
              <a:pathLst>
                <a:path w="148589" h="148589">
                  <a:moveTo>
                    <a:pt x="0" y="0"/>
                  </a:moveTo>
                  <a:lnTo>
                    <a:pt x="148047" y="0"/>
                  </a:lnTo>
                  <a:lnTo>
                    <a:pt x="148047" y="148047"/>
                  </a:lnTo>
                  <a:lnTo>
                    <a:pt x="0" y="148047"/>
                  </a:lnTo>
                  <a:lnTo>
                    <a:pt x="0" y="0"/>
                  </a:lnTo>
                  <a:close/>
                </a:path>
              </a:pathLst>
            </a:custGeom>
            <a:ln w="8625">
              <a:solidFill>
                <a:srgbClr val="042433"/>
              </a:solidFill>
            </a:ln>
          </p:spPr>
          <p:txBody>
            <a:bodyPr wrap="square" lIns="0" tIns="0" rIns="0" bIns="0" rtlCol="0"/>
            <a:lstStyle/>
            <a:p>
              <a:endParaRPr/>
            </a:p>
          </p:txBody>
        </p:sp>
      </p:grpSp>
      <p:sp>
        <p:nvSpPr>
          <p:cNvPr id="86" name="object 86">
            <a:extLst>
              <a:ext uri="{FF2B5EF4-FFF2-40B4-BE49-F238E27FC236}">
                <a16:creationId xmlns:a16="http://schemas.microsoft.com/office/drawing/2014/main" id="{AD058A03-45E7-EE0F-DBFF-D9C429B2EDD2}"/>
              </a:ext>
            </a:extLst>
          </p:cNvPr>
          <p:cNvSpPr txBox="1"/>
          <p:nvPr/>
        </p:nvSpPr>
        <p:spPr>
          <a:xfrm>
            <a:off x="3745388" y="700222"/>
            <a:ext cx="681355" cy="151965"/>
          </a:xfrm>
          <a:prstGeom prst="rect">
            <a:avLst/>
          </a:prstGeom>
        </p:spPr>
        <p:txBody>
          <a:bodyPr vert="horz" wrap="square" lIns="0" tIns="13335" rIns="0" bIns="0" rtlCol="0">
            <a:spAutoFit/>
          </a:bodyPr>
          <a:lstStyle/>
          <a:p>
            <a:pPr marL="12700">
              <a:lnSpc>
                <a:spcPct val="100000"/>
              </a:lnSpc>
              <a:spcBef>
                <a:spcPts val="105"/>
              </a:spcBef>
            </a:pPr>
            <a:r>
              <a:rPr sz="900" b="1" dirty="0">
                <a:latin typeface="Arial"/>
                <a:cs typeface="Arial"/>
              </a:rPr>
              <a:t>SEEB-GPU</a:t>
            </a:r>
            <a:endParaRPr sz="900" dirty="0">
              <a:latin typeface="Arial"/>
              <a:cs typeface="Arial"/>
            </a:endParaRPr>
          </a:p>
        </p:txBody>
      </p:sp>
      <p:grpSp>
        <p:nvGrpSpPr>
          <p:cNvPr id="87" name="object 87">
            <a:extLst>
              <a:ext uri="{FF2B5EF4-FFF2-40B4-BE49-F238E27FC236}">
                <a16:creationId xmlns:a16="http://schemas.microsoft.com/office/drawing/2014/main" id="{47037EC5-55FC-B2BC-5C1C-CB2366EFD869}"/>
              </a:ext>
            </a:extLst>
          </p:cNvPr>
          <p:cNvGrpSpPr/>
          <p:nvPr/>
        </p:nvGrpSpPr>
        <p:grpSpPr>
          <a:xfrm>
            <a:off x="3934977" y="1748380"/>
            <a:ext cx="398145" cy="354330"/>
            <a:chOff x="3934977" y="1748380"/>
            <a:chExt cx="398145" cy="354330"/>
          </a:xfrm>
        </p:grpSpPr>
        <p:sp>
          <p:nvSpPr>
            <p:cNvPr id="88" name="object 88">
              <a:extLst>
                <a:ext uri="{FF2B5EF4-FFF2-40B4-BE49-F238E27FC236}">
                  <a16:creationId xmlns:a16="http://schemas.microsoft.com/office/drawing/2014/main" id="{303836CD-C7E9-FFA4-B725-1A23C2B57FD9}"/>
                </a:ext>
              </a:extLst>
            </p:cNvPr>
            <p:cNvSpPr/>
            <p:nvPr/>
          </p:nvSpPr>
          <p:spPr>
            <a:xfrm>
              <a:off x="3938152" y="1751555"/>
              <a:ext cx="391795" cy="347980"/>
            </a:xfrm>
            <a:custGeom>
              <a:avLst/>
              <a:gdLst/>
              <a:ahLst/>
              <a:cxnLst/>
              <a:rect l="l" t="t" r="r" b="b"/>
              <a:pathLst>
                <a:path w="391795" h="347980">
                  <a:moveTo>
                    <a:pt x="391447" y="0"/>
                  </a:moveTo>
                  <a:lnTo>
                    <a:pt x="0" y="0"/>
                  </a:lnTo>
                  <a:lnTo>
                    <a:pt x="0" y="347535"/>
                  </a:lnTo>
                  <a:lnTo>
                    <a:pt x="391447" y="347535"/>
                  </a:lnTo>
                  <a:lnTo>
                    <a:pt x="391447" y="0"/>
                  </a:lnTo>
                  <a:close/>
                </a:path>
              </a:pathLst>
            </a:custGeom>
            <a:solidFill>
              <a:srgbClr val="FBE3D6"/>
            </a:solidFill>
          </p:spPr>
          <p:txBody>
            <a:bodyPr wrap="square" lIns="0" tIns="0" rIns="0" bIns="0" rtlCol="0"/>
            <a:lstStyle/>
            <a:p>
              <a:endParaRPr/>
            </a:p>
          </p:txBody>
        </p:sp>
        <p:sp>
          <p:nvSpPr>
            <p:cNvPr id="89" name="object 89">
              <a:extLst>
                <a:ext uri="{FF2B5EF4-FFF2-40B4-BE49-F238E27FC236}">
                  <a16:creationId xmlns:a16="http://schemas.microsoft.com/office/drawing/2014/main" id="{FB1AA268-1920-71DF-0E76-EA38C01CF46D}"/>
                </a:ext>
              </a:extLst>
            </p:cNvPr>
            <p:cNvSpPr/>
            <p:nvPr/>
          </p:nvSpPr>
          <p:spPr>
            <a:xfrm>
              <a:off x="3938152" y="1751555"/>
              <a:ext cx="391795" cy="347980"/>
            </a:xfrm>
            <a:custGeom>
              <a:avLst/>
              <a:gdLst/>
              <a:ahLst/>
              <a:cxnLst/>
              <a:rect l="l" t="t" r="r" b="b"/>
              <a:pathLst>
                <a:path w="391795" h="347980">
                  <a:moveTo>
                    <a:pt x="0" y="0"/>
                  </a:moveTo>
                  <a:lnTo>
                    <a:pt x="391447" y="0"/>
                  </a:lnTo>
                  <a:lnTo>
                    <a:pt x="391447" y="347535"/>
                  </a:lnTo>
                  <a:lnTo>
                    <a:pt x="0" y="347535"/>
                  </a:lnTo>
                  <a:lnTo>
                    <a:pt x="0" y="0"/>
                  </a:lnTo>
                  <a:close/>
                </a:path>
              </a:pathLst>
            </a:custGeom>
            <a:ln w="5750">
              <a:solidFill>
                <a:srgbClr val="E97132"/>
              </a:solidFill>
            </a:ln>
          </p:spPr>
          <p:txBody>
            <a:bodyPr wrap="square" lIns="0" tIns="0" rIns="0" bIns="0" rtlCol="0"/>
            <a:lstStyle/>
            <a:p>
              <a:endParaRPr/>
            </a:p>
          </p:txBody>
        </p:sp>
        <p:sp>
          <p:nvSpPr>
            <p:cNvPr id="90" name="object 90">
              <a:extLst>
                <a:ext uri="{FF2B5EF4-FFF2-40B4-BE49-F238E27FC236}">
                  <a16:creationId xmlns:a16="http://schemas.microsoft.com/office/drawing/2014/main" id="{D7A550BD-B55B-454A-726A-4B9B32DF3CBB}"/>
                </a:ext>
              </a:extLst>
            </p:cNvPr>
            <p:cNvSpPr/>
            <p:nvPr/>
          </p:nvSpPr>
          <p:spPr>
            <a:xfrm>
              <a:off x="4147677" y="1885801"/>
              <a:ext cx="148590" cy="147320"/>
            </a:xfrm>
            <a:custGeom>
              <a:avLst/>
              <a:gdLst/>
              <a:ahLst/>
              <a:cxnLst/>
              <a:rect l="l" t="t" r="r" b="b"/>
              <a:pathLst>
                <a:path w="148589" h="147319">
                  <a:moveTo>
                    <a:pt x="148047" y="0"/>
                  </a:moveTo>
                  <a:lnTo>
                    <a:pt x="0" y="0"/>
                  </a:lnTo>
                  <a:lnTo>
                    <a:pt x="0" y="146793"/>
                  </a:lnTo>
                  <a:lnTo>
                    <a:pt x="148047" y="146793"/>
                  </a:lnTo>
                  <a:lnTo>
                    <a:pt x="148047" y="0"/>
                  </a:lnTo>
                  <a:close/>
                </a:path>
              </a:pathLst>
            </a:custGeom>
            <a:solidFill>
              <a:srgbClr val="0070C0"/>
            </a:solidFill>
          </p:spPr>
          <p:txBody>
            <a:bodyPr wrap="square" lIns="0" tIns="0" rIns="0" bIns="0" rtlCol="0"/>
            <a:lstStyle/>
            <a:p>
              <a:endParaRPr/>
            </a:p>
          </p:txBody>
        </p:sp>
        <p:sp>
          <p:nvSpPr>
            <p:cNvPr id="91" name="object 91">
              <a:extLst>
                <a:ext uri="{FF2B5EF4-FFF2-40B4-BE49-F238E27FC236}">
                  <a16:creationId xmlns:a16="http://schemas.microsoft.com/office/drawing/2014/main" id="{D8C3FE1E-A3A2-4355-D386-BAB86FF4B41D}"/>
                </a:ext>
              </a:extLst>
            </p:cNvPr>
            <p:cNvSpPr/>
            <p:nvPr/>
          </p:nvSpPr>
          <p:spPr>
            <a:xfrm>
              <a:off x="4147677" y="1885801"/>
              <a:ext cx="148590" cy="147320"/>
            </a:xfrm>
            <a:custGeom>
              <a:avLst/>
              <a:gdLst/>
              <a:ahLst/>
              <a:cxnLst/>
              <a:rect l="l" t="t" r="r" b="b"/>
              <a:pathLst>
                <a:path w="148589" h="147319">
                  <a:moveTo>
                    <a:pt x="0" y="0"/>
                  </a:moveTo>
                  <a:lnTo>
                    <a:pt x="148047" y="0"/>
                  </a:lnTo>
                  <a:lnTo>
                    <a:pt x="148047" y="146793"/>
                  </a:lnTo>
                  <a:lnTo>
                    <a:pt x="0" y="146793"/>
                  </a:lnTo>
                  <a:lnTo>
                    <a:pt x="0" y="0"/>
                  </a:lnTo>
                  <a:close/>
                </a:path>
              </a:pathLst>
            </a:custGeom>
            <a:ln w="8625">
              <a:solidFill>
                <a:srgbClr val="042433"/>
              </a:solidFill>
            </a:ln>
          </p:spPr>
          <p:txBody>
            <a:bodyPr wrap="square" lIns="0" tIns="0" rIns="0" bIns="0" rtlCol="0"/>
            <a:lstStyle/>
            <a:p>
              <a:endParaRPr/>
            </a:p>
          </p:txBody>
        </p:sp>
        <p:sp>
          <p:nvSpPr>
            <p:cNvPr id="92" name="object 92">
              <a:extLst>
                <a:ext uri="{FF2B5EF4-FFF2-40B4-BE49-F238E27FC236}">
                  <a16:creationId xmlns:a16="http://schemas.microsoft.com/office/drawing/2014/main" id="{CF947CA3-DF4F-2C43-6B33-8CB45AA3B9BB}"/>
                </a:ext>
              </a:extLst>
            </p:cNvPr>
            <p:cNvSpPr/>
            <p:nvPr/>
          </p:nvSpPr>
          <p:spPr>
            <a:xfrm>
              <a:off x="3950698" y="1885801"/>
              <a:ext cx="149860" cy="147320"/>
            </a:xfrm>
            <a:custGeom>
              <a:avLst/>
              <a:gdLst/>
              <a:ahLst/>
              <a:cxnLst/>
              <a:rect l="l" t="t" r="r" b="b"/>
              <a:pathLst>
                <a:path w="149860" h="147319">
                  <a:moveTo>
                    <a:pt x="149302" y="0"/>
                  </a:moveTo>
                  <a:lnTo>
                    <a:pt x="0" y="0"/>
                  </a:lnTo>
                  <a:lnTo>
                    <a:pt x="0" y="146793"/>
                  </a:lnTo>
                  <a:lnTo>
                    <a:pt x="149302" y="146793"/>
                  </a:lnTo>
                  <a:lnTo>
                    <a:pt x="149302" y="0"/>
                  </a:lnTo>
                  <a:close/>
                </a:path>
              </a:pathLst>
            </a:custGeom>
            <a:solidFill>
              <a:srgbClr val="0070C0"/>
            </a:solidFill>
          </p:spPr>
          <p:txBody>
            <a:bodyPr wrap="square" lIns="0" tIns="0" rIns="0" bIns="0" rtlCol="0"/>
            <a:lstStyle/>
            <a:p>
              <a:endParaRPr/>
            </a:p>
          </p:txBody>
        </p:sp>
        <p:sp>
          <p:nvSpPr>
            <p:cNvPr id="93" name="object 93">
              <a:extLst>
                <a:ext uri="{FF2B5EF4-FFF2-40B4-BE49-F238E27FC236}">
                  <a16:creationId xmlns:a16="http://schemas.microsoft.com/office/drawing/2014/main" id="{8000F72C-E24A-5239-68CD-9E29C58DBFC9}"/>
                </a:ext>
              </a:extLst>
            </p:cNvPr>
            <p:cNvSpPr/>
            <p:nvPr/>
          </p:nvSpPr>
          <p:spPr>
            <a:xfrm>
              <a:off x="3950698" y="1885801"/>
              <a:ext cx="149860" cy="147320"/>
            </a:xfrm>
            <a:custGeom>
              <a:avLst/>
              <a:gdLst/>
              <a:ahLst/>
              <a:cxnLst/>
              <a:rect l="l" t="t" r="r" b="b"/>
              <a:pathLst>
                <a:path w="149860" h="147319">
                  <a:moveTo>
                    <a:pt x="0" y="0"/>
                  </a:moveTo>
                  <a:lnTo>
                    <a:pt x="149302" y="0"/>
                  </a:lnTo>
                  <a:lnTo>
                    <a:pt x="149302" y="146793"/>
                  </a:lnTo>
                  <a:lnTo>
                    <a:pt x="0" y="146793"/>
                  </a:lnTo>
                  <a:lnTo>
                    <a:pt x="0" y="0"/>
                  </a:lnTo>
                  <a:close/>
                </a:path>
              </a:pathLst>
            </a:custGeom>
            <a:ln w="8625">
              <a:solidFill>
                <a:srgbClr val="042433"/>
              </a:solidFill>
            </a:ln>
          </p:spPr>
          <p:txBody>
            <a:bodyPr wrap="square" lIns="0" tIns="0" rIns="0" bIns="0" rtlCol="0"/>
            <a:lstStyle/>
            <a:p>
              <a:endParaRPr/>
            </a:p>
          </p:txBody>
        </p:sp>
      </p:grpSp>
      <p:sp>
        <p:nvSpPr>
          <p:cNvPr id="94" name="object 94">
            <a:extLst>
              <a:ext uri="{FF2B5EF4-FFF2-40B4-BE49-F238E27FC236}">
                <a16:creationId xmlns:a16="http://schemas.microsoft.com/office/drawing/2014/main" id="{D513322E-1BAD-DE21-6510-E98B06D7E31B}"/>
              </a:ext>
            </a:extLst>
          </p:cNvPr>
          <p:cNvSpPr txBox="1"/>
          <p:nvPr/>
        </p:nvSpPr>
        <p:spPr>
          <a:xfrm>
            <a:off x="3522866" y="1751555"/>
            <a:ext cx="807085" cy="259045"/>
          </a:xfrm>
          <a:prstGeom prst="rect">
            <a:avLst/>
          </a:prstGeom>
        </p:spPr>
        <p:txBody>
          <a:bodyPr vert="horz" wrap="square" lIns="0" tIns="0" rIns="0" bIns="0" rtlCol="0">
            <a:spAutoFit/>
          </a:bodyPr>
          <a:lstStyle/>
          <a:p>
            <a:pPr marL="55880">
              <a:lnSpc>
                <a:spcPts val="950"/>
              </a:lnSpc>
              <a:tabLst>
                <a:tab pos="471805" algn="l"/>
              </a:tabLst>
            </a:pPr>
            <a:r>
              <a:rPr sz="800" dirty="0">
                <a:latin typeface="Arial"/>
                <a:cs typeface="Arial"/>
              </a:rPr>
              <a:t>TPC-1	TPC-2</a:t>
            </a:r>
          </a:p>
          <a:p>
            <a:pPr marL="26034">
              <a:lnSpc>
                <a:spcPct val="100000"/>
              </a:lnSpc>
              <a:spcBef>
                <a:spcPts val="345"/>
              </a:spcBef>
            </a:pPr>
            <a:r>
              <a:rPr sz="600" dirty="0">
                <a:solidFill>
                  <a:srgbClr val="FFFFFF"/>
                </a:solidFill>
                <a:latin typeface="Arial"/>
                <a:cs typeface="Arial"/>
              </a:rPr>
              <a:t>SM  </a:t>
            </a:r>
            <a:r>
              <a:rPr lang="en-US" sz="600" dirty="0">
                <a:solidFill>
                  <a:srgbClr val="FFFFFF"/>
                </a:solidFill>
                <a:latin typeface="Arial"/>
                <a:cs typeface="Arial"/>
              </a:rPr>
              <a:t>  </a:t>
            </a:r>
            <a:r>
              <a:rPr sz="900" baseline="4629" dirty="0">
                <a:solidFill>
                  <a:srgbClr val="FFFFFF"/>
                </a:solidFill>
                <a:latin typeface="Arial"/>
                <a:cs typeface="Arial"/>
              </a:rPr>
              <a:t>SM  </a:t>
            </a:r>
            <a:r>
              <a:rPr lang="en-US" sz="900" baseline="4629" dirty="0">
                <a:solidFill>
                  <a:srgbClr val="FFFFFF"/>
                </a:solidFill>
                <a:latin typeface="Arial"/>
                <a:cs typeface="Arial"/>
              </a:rPr>
              <a:t>   </a:t>
            </a:r>
            <a:r>
              <a:rPr sz="600" dirty="0">
                <a:solidFill>
                  <a:srgbClr val="FFFFFF"/>
                </a:solidFill>
                <a:latin typeface="Arial"/>
                <a:cs typeface="Arial"/>
              </a:rPr>
              <a:t>SM</a:t>
            </a:r>
            <a:r>
              <a:rPr lang="en-US" sz="600" dirty="0">
                <a:solidFill>
                  <a:srgbClr val="FFFFFF"/>
                </a:solidFill>
                <a:latin typeface="Arial"/>
                <a:cs typeface="Arial"/>
              </a:rPr>
              <a:t>  </a:t>
            </a:r>
            <a:r>
              <a:rPr sz="600" dirty="0">
                <a:solidFill>
                  <a:srgbClr val="FFFFFF"/>
                </a:solidFill>
                <a:latin typeface="Arial"/>
                <a:cs typeface="Arial"/>
              </a:rPr>
              <a:t>  </a:t>
            </a:r>
            <a:r>
              <a:rPr sz="900" baseline="4629" dirty="0">
                <a:solidFill>
                  <a:srgbClr val="FFFFFF"/>
                </a:solidFill>
                <a:latin typeface="Arial"/>
                <a:cs typeface="Arial"/>
              </a:rPr>
              <a:t>SM</a:t>
            </a:r>
            <a:endParaRPr sz="900" baseline="4629" dirty="0">
              <a:latin typeface="Arial"/>
              <a:cs typeface="Arial"/>
            </a:endParaRPr>
          </a:p>
        </p:txBody>
      </p:sp>
      <p:grpSp>
        <p:nvGrpSpPr>
          <p:cNvPr id="95" name="object 95">
            <a:extLst>
              <a:ext uri="{FF2B5EF4-FFF2-40B4-BE49-F238E27FC236}">
                <a16:creationId xmlns:a16="http://schemas.microsoft.com/office/drawing/2014/main" id="{32094D2F-AA4D-4D5E-D5CD-159379D9FB85}"/>
              </a:ext>
            </a:extLst>
          </p:cNvPr>
          <p:cNvGrpSpPr/>
          <p:nvPr/>
        </p:nvGrpSpPr>
        <p:grpSpPr>
          <a:xfrm>
            <a:off x="4564791" y="1883865"/>
            <a:ext cx="158750" cy="157480"/>
            <a:chOff x="4564791" y="1883865"/>
            <a:chExt cx="158750" cy="157480"/>
          </a:xfrm>
        </p:grpSpPr>
        <p:sp>
          <p:nvSpPr>
            <p:cNvPr id="96" name="object 96">
              <a:extLst>
                <a:ext uri="{FF2B5EF4-FFF2-40B4-BE49-F238E27FC236}">
                  <a16:creationId xmlns:a16="http://schemas.microsoft.com/office/drawing/2014/main" id="{03CA437B-A713-4B99-296E-032FD78EF1A3}"/>
                </a:ext>
              </a:extLst>
            </p:cNvPr>
            <p:cNvSpPr/>
            <p:nvPr/>
          </p:nvSpPr>
          <p:spPr>
            <a:xfrm>
              <a:off x="4569236" y="1888310"/>
              <a:ext cx="149860" cy="148590"/>
            </a:xfrm>
            <a:custGeom>
              <a:avLst/>
              <a:gdLst/>
              <a:ahLst/>
              <a:cxnLst/>
              <a:rect l="l" t="t" r="r" b="b"/>
              <a:pathLst>
                <a:path w="149860" h="148589">
                  <a:moveTo>
                    <a:pt x="149301" y="0"/>
                  </a:moveTo>
                  <a:lnTo>
                    <a:pt x="0" y="0"/>
                  </a:lnTo>
                  <a:lnTo>
                    <a:pt x="0" y="148047"/>
                  </a:lnTo>
                  <a:lnTo>
                    <a:pt x="149301" y="148047"/>
                  </a:lnTo>
                  <a:lnTo>
                    <a:pt x="149301" y="0"/>
                  </a:lnTo>
                  <a:close/>
                </a:path>
              </a:pathLst>
            </a:custGeom>
            <a:solidFill>
              <a:srgbClr val="0070C0"/>
            </a:solidFill>
          </p:spPr>
          <p:txBody>
            <a:bodyPr wrap="square" lIns="0" tIns="0" rIns="0" bIns="0" rtlCol="0"/>
            <a:lstStyle/>
            <a:p>
              <a:endParaRPr/>
            </a:p>
          </p:txBody>
        </p:sp>
        <p:sp>
          <p:nvSpPr>
            <p:cNvPr id="97" name="object 97">
              <a:extLst>
                <a:ext uri="{FF2B5EF4-FFF2-40B4-BE49-F238E27FC236}">
                  <a16:creationId xmlns:a16="http://schemas.microsoft.com/office/drawing/2014/main" id="{93CD0C13-65DF-CB6E-BC94-2E08C6524388}"/>
                </a:ext>
              </a:extLst>
            </p:cNvPr>
            <p:cNvSpPr/>
            <p:nvPr/>
          </p:nvSpPr>
          <p:spPr>
            <a:xfrm>
              <a:off x="4569236" y="1888310"/>
              <a:ext cx="149860" cy="148590"/>
            </a:xfrm>
            <a:custGeom>
              <a:avLst/>
              <a:gdLst/>
              <a:ahLst/>
              <a:cxnLst/>
              <a:rect l="l" t="t" r="r" b="b"/>
              <a:pathLst>
                <a:path w="149860" h="148589">
                  <a:moveTo>
                    <a:pt x="0" y="0"/>
                  </a:moveTo>
                  <a:lnTo>
                    <a:pt x="149302" y="0"/>
                  </a:lnTo>
                  <a:lnTo>
                    <a:pt x="149302" y="148047"/>
                  </a:lnTo>
                  <a:lnTo>
                    <a:pt x="0" y="148047"/>
                  </a:lnTo>
                  <a:lnTo>
                    <a:pt x="0" y="0"/>
                  </a:lnTo>
                  <a:close/>
                </a:path>
              </a:pathLst>
            </a:custGeom>
            <a:ln w="8625">
              <a:solidFill>
                <a:srgbClr val="042433"/>
              </a:solidFill>
            </a:ln>
          </p:spPr>
          <p:txBody>
            <a:bodyPr wrap="square" lIns="0" tIns="0" rIns="0" bIns="0" rtlCol="0"/>
            <a:lstStyle/>
            <a:p>
              <a:endParaRPr/>
            </a:p>
          </p:txBody>
        </p:sp>
      </p:grpSp>
      <p:sp>
        <p:nvSpPr>
          <p:cNvPr id="98" name="object 98">
            <a:extLst>
              <a:ext uri="{FF2B5EF4-FFF2-40B4-BE49-F238E27FC236}">
                <a16:creationId xmlns:a16="http://schemas.microsoft.com/office/drawing/2014/main" id="{B8FADB78-D2F2-739A-7DB4-44316A58B972}"/>
              </a:ext>
            </a:extLst>
          </p:cNvPr>
          <p:cNvSpPr txBox="1"/>
          <p:nvPr/>
        </p:nvSpPr>
        <p:spPr>
          <a:xfrm>
            <a:off x="4588156" y="1691972"/>
            <a:ext cx="350274" cy="314189"/>
          </a:xfrm>
          <a:prstGeom prst="rect">
            <a:avLst/>
          </a:prstGeom>
        </p:spPr>
        <p:txBody>
          <a:bodyPr vert="horz" wrap="square" lIns="0" tIns="59690" rIns="0" bIns="0" rtlCol="0">
            <a:spAutoFit/>
          </a:bodyPr>
          <a:lstStyle/>
          <a:p>
            <a:pPr marL="635">
              <a:lnSpc>
                <a:spcPct val="100000"/>
              </a:lnSpc>
              <a:spcBef>
                <a:spcPts val="470"/>
              </a:spcBef>
            </a:pPr>
            <a:r>
              <a:rPr sz="800" dirty="0">
                <a:latin typeface="Arial"/>
                <a:cs typeface="Arial"/>
              </a:rPr>
              <a:t>TPC-N</a:t>
            </a:r>
            <a:endParaRPr lang="en-US" sz="800" dirty="0">
              <a:latin typeface="Arial"/>
              <a:cs typeface="Arial"/>
            </a:endParaRPr>
          </a:p>
          <a:p>
            <a:pPr>
              <a:lnSpc>
                <a:spcPct val="100000"/>
              </a:lnSpc>
              <a:spcBef>
                <a:spcPts val="305"/>
              </a:spcBef>
            </a:pPr>
            <a:r>
              <a:rPr lang="en-US" sz="600" dirty="0">
                <a:solidFill>
                  <a:srgbClr val="FFFFFF"/>
                </a:solidFill>
                <a:latin typeface="Arial"/>
                <a:cs typeface="Arial"/>
              </a:rPr>
              <a:t>SM   SM</a:t>
            </a:r>
            <a:endParaRPr lang="en-US" sz="600" dirty="0">
              <a:latin typeface="Arial"/>
              <a:cs typeface="Arial"/>
            </a:endParaRPr>
          </a:p>
        </p:txBody>
      </p:sp>
      <p:sp>
        <p:nvSpPr>
          <p:cNvPr id="99" name="object 99">
            <a:extLst>
              <a:ext uri="{FF2B5EF4-FFF2-40B4-BE49-F238E27FC236}">
                <a16:creationId xmlns:a16="http://schemas.microsoft.com/office/drawing/2014/main" id="{6A3213BD-942C-4ED7-F53D-91BB66C0D311}"/>
              </a:ext>
            </a:extLst>
          </p:cNvPr>
          <p:cNvSpPr txBox="1"/>
          <p:nvPr/>
        </p:nvSpPr>
        <p:spPr>
          <a:xfrm>
            <a:off x="3101922" y="648782"/>
            <a:ext cx="353060" cy="171201"/>
          </a:xfrm>
          <a:prstGeom prst="rect">
            <a:avLst/>
          </a:prstGeom>
        </p:spPr>
        <p:txBody>
          <a:bodyPr vert="horz" wrap="square" lIns="0" tIns="17145" rIns="0" bIns="0" rtlCol="0">
            <a:spAutoFit/>
          </a:bodyPr>
          <a:lstStyle/>
          <a:p>
            <a:pPr marL="12700">
              <a:lnSpc>
                <a:spcPct val="100000"/>
              </a:lnSpc>
              <a:spcBef>
                <a:spcPts val="135"/>
              </a:spcBef>
            </a:pPr>
            <a:r>
              <a:rPr sz="1000" i="1" dirty="0">
                <a:solidFill>
                  <a:srgbClr val="002060"/>
                </a:solidFill>
                <a:latin typeface="Arial"/>
                <a:cs typeface="Arial"/>
              </a:rPr>
              <a:t>online</a:t>
            </a:r>
            <a:endParaRPr sz="1000">
              <a:latin typeface="Arial"/>
              <a:cs typeface="Arial"/>
            </a:endParaRPr>
          </a:p>
        </p:txBody>
      </p:sp>
      <p:sp>
        <p:nvSpPr>
          <p:cNvPr id="100" name="object 100">
            <a:extLst>
              <a:ext uri="{FF2B5EF4-FFF2-40B4-BE49-F238E27FC236}">
                <a16:creationId xmlns:a16="http://schemas.microsoft.com/office/drawing/2014/main" id="{C018F1F1-0383-50BC-A2B9-7D5E92B9C0A6}"/>
              </a:ext>
            </a:extLst>
          </p:cNvPr>
          <p:cNvSpPr txBox="1"/>
          <p:nvPr/>
        </p:nvSpPr>
        <p:spPr>
          <a:xfrm>
            <a:off x="3068687" y="466803"/>
            <a:ext cx="808990" cy="184025"/>
          </a:xfrm>
          <a:prstGeom prst="rect">
            <a:avLst/>
          </a:prstGeom>
          <a:solidFill>
            <a:srgbClr val="F6C6AD"/>
          </a:solidFill>
        </p:spPr>
        <p:txBody>
          <a:bodyPr vert="horz" wrap="square" lIns="0" tIns="29845" rIns="0" bIns="0" rtlCol="0">
            <a:spAutoFit/>
          </a:bodyPr>
          <a:lstStyle/>
          <a:p>
            <a:pPr marL="29209">
              <a:lnSpc>
                <a:spcPct val="100000"/>
              </a:lnSpc>
              <a:spcBef>
                <a:spcPts val="235"/>
              </a:spcBef>
            </a:pPr>
            <a:r>
              <a:rPr sz="1000" i="1" dirty="0">
                <a:solidFill>
                  <a:srgbClr val="002060"/>
                </a:solidFill>
                <a:latin typeface="Arial"/>
                <a:cs typeface="Arial"/>
              </a:rPr>
              <a:t>offline</a:t>
            </a:r>
            <a:endParaRPr sz="1000">
              <a:latin typeface="Arial"/>
              <a:cs typeface="Arial"/>
            </a:endParaRPr>
          </a:p>
        </p:txBody>
      </p:sp>
      <p:sp>
        <p:nvSpPr>
          <p:cNvPr id="101" name="object 101">
            <a:extLst>
              <a:ext uri="{FF2B5EF4-FFF2-40B4-BE49-F238E27FC236}">
                <a16:creationId xmlns:a16="http://schemas.microsoft.com/office/drawing/2014/main" id="{3CD64FEE-2A21-A81B-5DCC-C078FD26CC98}"/>
              </a:ext>
            </a:extLst>
          </p:cNvPr>
          <p:cNvSpPr/>
          <p:nvPr/>
        </p:nvSpPr>
        <p:spPr>
          <a:xfrm>
            <a:off x="3068687" y="676328"/>
            <a:ext cx="1923414" cy="5080"/>
          </a:xfrm>
          <a:custGeom>
            <a:avLst/>
            <a:gdLst/>
            <a:ahLst/>
            <a:cxnLst/>
            <a:rect l="l" t="t" r="r" b="b"/>
            <a:pathLst>
              <a:path w="1923414" h="5079">
                <a:moveTo>
                  <a:pt x="0" y="0"/>
                </a:moveTo>
                <a:lnTo>
                  <a:pt x="1922943" y="4738"/>
                </a:lnTo>
              </a:path>
            </a:pathLst>
          </a:custGeom>
          <a:ln w="8625">
            <a:solidFill>
              <a:srgbClr val="156082"/>
            </a:solidFill>
          </a:ln>
        </p:spPr>
        <p:txBody>
          <a:bodyPr wrap="square" lIns="0" tIns="0" rIns="0" bIns="0" rtlCol="0"/>
          <a:lstStyle/>
          <a:p>
            <a:endParaRPr/>
          </a:p>
        </p:txBody>
      </p:sp>
      <p:sp>
        <p:nvSpPr>
          <p:cNvPr id="102" name="object 102">
            <a:extLst>
              <a:ext uri="{FF2B5EF4-FFF2-40B4-BE49-F238E27FC236}">
                <a16:creationId xmlns:a16="http://schemas.microsoft.com/office/drawing/2014/main" id="{90BD95D5-065D-51E4-6A5C-6DD80835ACD8}"/>
              </a:ext>
            </a:extLst>
          </p:cNvPr>
          <p:cNvSpPr txBox="1"/>
          <p:nvPr/>
        </p:nvSpPr>
        <p:spPr>
          <a:xfrm>
            <a:off x="3358516" y="1166948"/>
            <a:ext cx="514984" cy="325089"/>
          </a:xfrm>
          <a:prstGeom prst="rect">
            <a:avLst/>
          </a:prstGeom>
        </p:spPr>
        <p:txBody>
          <a:bodyPr vert="horz" wrap="square" lIns="0" tIns="17145" rIns="0" bIns="0" rtlCol="0">
            <a:spAutoFit/>
          </a:bodyPr>
          <a:lstStyle/>
          <a:p>
            <a:pPr algn="ctr">
              <a:lnSpc>
                <a:spcPct val="100000"/>
              </a:lnSpc>
              <a:spcBef>
                <a:spcPts val="135"/>
              </a:spcBef>
            </a:pPr>
            <a:r>
              <a:rPr sz="1000" i="1" dirty="0">
                <a:solidFill>
                  <a:srgbClr val="002060"/>
                </a:solidFill>
                <a:latin typeface="Arial"/>
                <a:cs typeface="Arial"/>
              </a:rPr>
              <a:t>TPCs</a:t>
            </a:r>
            <a:endParaRPr sz="1000" dirty="0">
              <a:latin typeface="Arial"/>
              <a:cs typeface="Arial"/>
            </a:endParaRPr>
          </a:p>
          <a:p>
            <a:pPr algn="ctr">
              <a:lnSpc>
                <a:spcPct val="100000"/>
              </a:lnSpc>
              <a:spcBef>
                <a:spcPts val="45"/>
              </a:spcBef>
            </a:pPr>
            <a:r>
              <a:rPr sz="1000" i="1" dirty="0">
                <a:solidFill>
                  <a:srgbClr val="002060"/>
                </a:solidFill>
                <a:latin typeface="Arial"/>
                <a:cs typeface="Arial"/>
              </a:rPr>
              <a:t>Available</a:t>
            </a:r>
            <a:endParaRPr sz="1000" dirty="0">
              <a:latin typeface="Arial"/>
              <a:cs typeface="Arial"/>
            </a:endParaRPr>
          </a:p>
        </p:txBody>
      </p:sp>
      <mc:AlternateContent xmlns:mc="http://schemas.openxmlformats.org/markup-compatibility/2006" xmlns:a14="http://schemas.microsoft.com/office/drawing/2010/main">
        <mc:Choice Requires="a14">
          <p:sp>
            <p:nvSpPr>
              <p:cNvPr id="103" name="object 103">
                <a:extLst>
                  <a:ext uri="{FF2B5EF4-FFF2-40B4-BE49-F238E27FC236}">
                    <a16:creationId xmlns:a16="http://schemas.microsoft.com/office/drawing/2014/main" id="{9E0A7303-6203-452D-24EC-9CB171139334}"/>
                  </a:ext>
                </a:extLst>
              </p:cNvPr>
              <p:cNvSpPr txBox="1"/>
              <p:nvPr/>
            </p:nvSpPr>
            <p:spPr>
              <a:xfrm>
                <a:off x="42818" y="2121311"/>
                <a:ext cx="5432743" cy="982320"/>
              </a:xfrm>
              <a:prstGeom prst="rect">
                <a:avLst/>
              </a:prstGeom>
            </p:spPr>
            <p:txBody>
              <a:bodyPr vert="horz" wrap="square" lIns="0" tIns="45720" rIns="0" bIns="0" rtlCol="0">
                <a:spAutoFit/>
              </a:bodyPr>
              <a:lstStyle/>
              <a:p>
                <a:pPr marL="60325" algn="ctr">
                  <a:lnSpc>
                    <a:spcPct val="100000"/>
                  </a:lnSpc>
                  <a:spcBef>
                    <a:spcPts val="360"/>
                  </a:spcBef>
                </a:pPr>
                <a:r>
                  <a:rPr lang="en-US" sz="1100" b="1" dirty="0">
                    <a:latin typeface="Arial"/>
                    <a:cs typeface="Arial"/>
                  </a:rPr>
                  <a:t>Scheduler Module</a:t>
                </a:r>
                <a:endParaRPr lang="en-US" sz="1100" dirty="0">
                  <a:latin typeface="Arial"/>
                  <a:cs typeface="Arial"/>
                </a:endParaRPr>
              </a:p>
              <a:p>
                <a:pPr marL="209550" indent="-171450">
                  <a:lnSpc>
                    <a:spcPct val="100000"/>
                  </a:lnSpc>
                  <a:spcBef>
                    <a:spcPts val="265"/>
                  </a:spcBef>
                  <a:buFont typeface="Arial" panose="020B0604020202020204" pitchFamily="34" charset="0"/>
                  <a:buChar char="•"/>
                </a:pPr>
                <a:r>
                  <a:rPr lang="en-US" sz="1100" dirty="0">
                    <a:latin typeface="Arial"/>
                    <a:cs typeface="Arial"/>
                  </a:rPr>
                  <a:t>Searches over batch sizes and confidence thresholds</a:t>
                </a:r>
              </a:p>
              <a:p>
                <a:pPr marL="209550" indent="-171450">
                  <a:lnSpc>
                    <a:spcPct val="100000"/>
                  </a:lnSpc>
                  <a:spcBef>
                    <a:spcPts val="245"/>
                  </a:spcBef>
                  <a:buFont typeface="Arial" panose="020B0604020202020204" pitchFamily="34" charset="0"/>
                  <a:buChar char="•"/>
                </a:pPr>
                <a:r>
                  <a:rPr lang="en-US" sz="1100" dirty="0">
                    <a:latin typeface="Arial"/>
                    <a:cs typeface="Arial"/>
                  </a:rPr>
                  <a:t>Offline latency model </a:t>
                </a:r>
                <a14:m>
                  <m:oMath xmlns:m="http://schemas.openxmlformats.org/officeDocument/2006/math">
                    <m:r>
                      <a:rPr lang="en-US" sz="1100" b="0" i="1" smtClean="0">
                        <a:latin typeface="Cambria Math" panose="02040503050406030204" pitchFamily="18" charset="0"/>
                        <a:cs typeface="Arial"/>
                      </a:rPr>
                      <m:t>𝐿</m:t>
                    </m:r>
                    <m:r>
                      <a:rPr lang="en-US" sz="1100" b="0" i="1" smtClean="0">
                        <a:latin typeface="Cambria Math" panose="02040503050406030204" pitchFamily="18" charset="0"/>
                        <a:cs typeface="Arial"/>
                      </a:rPr>
                      <m:t>=</m:t>
                    </m:r>
                    <m:r>
                      <a:rPr lang="en-US" sz="1100" b="0" i="1" smtClean="0">
                        <a:latin typeface="Cambria Math" panose="02040503050406030204" pitchFamily="18" charset="0"/>
                        <a:cs typeface="Arial"/>
                      </a:rPr>
                      <m:t>𝑓</m:t>
                    </m:r>
                    <m:r>
                      <a:rPr lang="en-US" sz="1100" b="0" i="1" smtClean="0">
                        <a:latin typeface="Cambria Math" panose="02040503050406030204" pitchFamily="18" charset="0"/>
                        <a:cs typeface="Arial"/>
                      </a:rPr>
                      <m:t>(</m:t>
                    </m:r>
                    <m:r>
                      <a:rPr lang="en-US" sz="1100" b="0" i="1" smtClean="0">
                        <a:latin typeface="Cambria Math" panose="02040503050406030204" pitchFamily="18" charset="0"/>
                        <a:cs typeface="Arial"/>
                      </a:rPr>
                      <m:t>𝑏𝑎𝑡𝑐h</m:t>
                    </m:r>
                    <m:r>
                      <a:rPr lang="en-US" sz="1100" b="0" i="1" smtClean="0">
                        <a:latin typeface="Cambria Math" panose="02040503050406030204" pitchFamily="18" charset="0"/>
                        <a:cs typeface="Arial"/>
                      </a:rPr>
                      <m:t> </m:t>
                    </m:r>
                    <m:r>
                      <a:rPr lang="en-US" sz="1100" b="0" i="1" smtClean="0">
                        <a:latin typeface="Cambria Math" panose="02040503050406030204" pitchFamily="18" charset="0"/>
                        <a:cs typeface="Arial"/>
                      </a:rPr>
                      <m:t>𝑠𝑖𝑧𝑒</m:t>
                    </m:r>
                    <m:r>
                      <a:rPr lang="en-US" sz="1100" b="0" i="1" smtClean="0">
                        <a:latin typeface="Cambria Math" panose="02040503050406030204" pitchFamily="18" charset="0"/>
                        <a:cs typeface="Arial"/>
                      </a:rPr>
                      <m:t> </m:t>
                    </m:r>
                    <m:r>
                      <a:rPr lang="en-US" sz="1100" b="1" i="1" smtClean="0">
                        <a:latin typeface="Cambria Math" panose="02040503050406030204" pitchFamily="18" charset="0"/>
                        <a:cs typeface="Arial"/>
                      </a:rPr>
                      <m:t>𝒔</m:t>
                    </m:r>
                    <m:r>
                      <a:rPr lang="en-US" sz="1100" b="0" i="1" smtClean="0">
                        <a:latin typeface="Cambria Math" panose="02040503050406030204" pitchFamily="18" charset="0"/>
                        <a:cs typeface="Arial"/>
                      </a:rPr>
                      <m:t>, </m:t>
                    </m:r>
                    <m:r>
                      <a:rPr lang="en-US" sz="1100" b="0" i="1" smtClean="0">
                        <a:latin typeface="Cambria Math" panose="02040503050406030204" pitchFamily="18" charset="0"/>
                        <a:cs typeface="Arial"/>
                      </a:rPr>
                      <m:t>𝑐𝑜𝑛𝑓𝑖𝑑𝑒𝑛𝑐𝑒</m:t>
                    </m:r>
                    <m:r>
                      <a:rPr lang="en-US" sz="1100" b="0" i="1" smtClean="0">
                        <a:latin typeface="Cambria Math" panose="02040503050406030204" pitchFamily="18" charset="0"/>
                        <a:cs typeface="Arial"/>
                      </a:rPr>
                      <m:t> </m:t>
                    </m:r>
                    <m:r>
                      <a:rPr lang="en-US" sz="1100" b="0" i="1" smtClean="0">
                        <a:latin typeface="Cambria Math" panose="02040503050406030204" pitchFamily="18" charset="0"/>
                        <a:cs typeface="Arial"/>
                      </a:rPr>
                      <m:t>𝑡h𝑟𝑒𝑠h𝑜𝑙𝑑</m:t>
                    </m:r>
                    <m:r>
                      <a:rPr lang="en-US" sz="1100" b="0" i="1" smtClean="0">
                        <a:latin typeface="Cambria Math" panose="02040503050406030204" pitchFamily="18" charset="0"/>
                        <a:cs typeface="Arial"/>
                      </a:rPr>
                      <m:t> </m:t>
                    </m:r>
                    <m:r>
                      <a:rPr lang="en-US" sz="1100" b="1" i="1" smtClean="0">
                        <a:latin typeface="Cambria Math" panose="02040503050406030204" pitchFamily="18" charset="0"/>
                        <a:cs typeface="Arial"/>
                      </a:rPr>
                      <m:t>𝜽</m:t>
                    </m:r>
                    <m:r>
                      <a:rPr lang="en-US" sz="1100" b="0" i="1" smtClean="0">
                        <a:latin typeface="Cambria Math" panose="02040503050406030204" pitchFamily="18" charset="0"/>
                        <a:cs typeface="Arial"/>
                      </a:rPr>
                      <m:t>, </m:t>
                    </m:r>
                    <m:r>
                      <a:rPr lang="en-US" sz="1100" b="0" i="1" smtClean="0">
                        <a:latin typeface="Cambria Math" panose="02040503050406030204" pitchFamily="18" charset="0"/>
                        <a:cs typeface="Arial"/>
                      </a:rPr>
                      <m:t>𝑎𝑠𝑠𝑖𝑔𝑛𝑒𝑑</m:t>
                    </m:r>
                    <m:r>
                      <a:rPr lang="en-US" sz="1100" b="1" i="1" smtClean="0">
                        <a:latin typeface="Cambria Math" panose="02040503050406030204" pitchFamily="18" charset="0"/>
                        <a:cs typeface="Arial"/>
                      </a:rPr>
                      <m:t> </m:t>
                    </m:r>
                    <m:r>
                      <a:rPr lang="en-US" sz="1100" b="1" i="1" smtClean="0">
                        <a:latin typeface="Cambria Math" panose="02040503050406030204" pitchFamily="18" charset="0"/>
                        <a:cs typeface="Arial"/>
                      </a:rPr>
                      <m:t>𝑻𝑷𝑪𝒔</m:t>
                    </m:r>
                    <m:r>
                      <a:rPr lang="en-US" sz="1100" b="0" i="1" smtClean="0">
                        <a:latin typeface="Cambria Math" panose="02040503050406030204" pitchFamily="18" charset="0"/>
                        <a:cs typeface="Arial"/>
                      </a:rPr>
                      <m:t>)</m:t>
                    </m:r>
                  </m:oMath>
                </a14:m>
                <a:endParaRPr lang="en-US" sz="1100" dirty="0">
                  <a:latin typeface="Arial"/>
                  <a:cs typeface="Arial"/>
                </a:endParaRPr>
              </a:p>
              <a:p>
                <a:pPr marL="209550" indent="-171450">
                  <a:lnSpc>
                    <a:spcPct val="100000"/>
                  </a:lnSpc>
                  <a:spcBef>
                    <a:spcPts val="245"/>
                  </a:spcBef>
                  <a:buFont typeface="Arial" panose="020B0604020202020204" pitchFamily="34" charset="0"/>
                  <a:buChar char="•"/>
                </a:pPr>
                <a14:m>
                  <m:oMath xmlns:m="http://schemas.openxmlformats.org/officeDocument/2006/math">
                    <m:r>
                      <m:rPr>
                        <m:sty m:val="p"/>
                      </m:rPr>
                      <a:rPr lang="en-US" sz="1100" b="0" i="0" smtClean="0">
                        <a:latin typeface="Cambria Math" panose="02040503050406030204" pitchFamily="18" charset="0"/>
                        <a:cs typeface="Arial"/>
                      </a:rPr>
                      <m:t>Cost</m:t>
                    </m:r>
                    <m:r>
                      <a:rPr lang="en-US" sz="1100" b="0" i="0" smtClean="0">
                        <a:latin typeface="Cambria Math" panose="02040503050406030204" pitchFamily="18" charset="0"/>
                        <a:cs typeface="Arial"/>
                      </a:rPr>
                      <m:t>=</m:t>
                    </m:r>
                    <m:sSub>
                      <m:sSubPr>
                        <m:ctrlPr>
                          <a:rPr lang="en-US" sz="1100" b="0" i="1" smtClean="0">
                            <a:latin typeface="Cambria Math" panose="02040503050406030204" pitchFamily="18" charset="0"/>
                            <a:cs typeface="Arial"/>
                          </a:rPr>
                        </m:ctrlPr>
                      </m:sSubPr>
                      <m:e>
                        <m:r>
                          <a:rPr lang="en-US" sz="1100" b="0" i="1" smtClean="0">
                            <a:latin typeface="Cambria Math" panose="02040503050406030204" pitchFamily="18" charset="0"/>
                            <a:cs typeface="Arial"/>
                          </a:rPr>
                          <m:t>𝜆</m:t>
                        </m:r>
                      </m:e>
                      <m:sub>
                        <m:r>
                          <a:rPr lang="en-US" sz="1100" b="0" i="1" smtClean="0">
                            <a:latin typeface="Cambria Math" panose="02040503050406030204" pitchFamily="18" charset="0"/>
                            <a:cs typeface="Arial"/>
                          </a:rPr>
                          <m:t>1</m:t>
                        </m:r>
                      </m:sub>
                    </m:sSub>
                    <m:r>
                      <a:rPr lang="en-US" sz="1100" b="0" i="1" smtClean="0">
                        <a:latin typeface="Cambria Math" panose="02040503050406030204" pitchFamily="18" charset="0"/>
                        <a:cs typeface="Arial"/>
                      </a:rPr>
                      <m:t>𝐿</m:t>
                    </m:r>
                    <m:r>
                      <a:rPr lang="en-US" sz="1100" b="0" i="1" smtClean="0">
                        <a:latin typeface="Cambria Math" panose="02040503050406030204" pitchFamily="18" charset="0"/>
                        <a:cs typeface="Arial"/>
                      </a:rPr>
                      <m:t>−</m:t>
                    </m:r>
                    <m:sSub>
                      <m:sSubPr>
                        <m:ctrlPr>
                          <a:rPr lang="en-US" sz="1100" b="0" i="1" smtClean="0">
                            <a:latin typeface="Cambria Math" panose="02040503050406030204" pitchFamily="18" charset="0"/>
                            <a:cs typeface="Arial"/>
                          </a:rPr>
                        </m:ctrlPr>
                      </m:sSubPr>
                      <m:e>
                        <m:r>
                          <a:rPr lang="en-US" sz="1100" b="0" i="1" smtClean="0">
                            <a:latin typeface="Cambria Math" panose="02040503050406030204" pitchFamily="18" charset="0"/>
                            <a:cs typeface="Arial"/>
                          </a:rPr>
                          <m:t>𝜆</m:t>
                        </m:r>
                      </m:e>
                      <m:sub>
                        <m:r>
                          <a:rPr lang="en-US" sz="1100" b="0" i="1" smtClean="0">
                            <a:latin typeface="Cambria Math" panose="02040503050406030204" pitchFamily="18" charset="0"/>
                            <a:cs typeface="Arial"/>
                          </a:rPr>
                          <m:t>2</m:t>
                        </m:r>
                      </m:sub>
                    </m:sSub>
                    <m:r>
                      <a:rPr lang="en-US" sz="1100" b="0" i="1" smtClean="0">
                        <a:latin typeface="Cambria Math" panose="02040503050406030204" pitchFamily="18" charset="0"/>
                        <a:cs typeface="Arial"/>
                      </a:rPr>
                      <m:t>𝜃</m:t>
                    </m:r>
                    <m:r>
                      <a:rPr lang="en-US" sz="1100" b="0" i="1" smtClean="0">
                        <a:latin typeface="Cambria Math" panose="02040503050406030204" pitchFamily="18" charset="0"/>
                        <a:cs typeface="Arial"/>
                      </a:rPr>
                      <m:t> → </m:t>
                    </m:r>
                  </m:oMath>
                </a14:m>
                <a:r>
                  <a:rPr lang="en-US" sz="1100" dirty="0">
                    <a:latin typeface="Arial"/>
                    <a:cs typeface="Arial"/>
                  </a:rPr>
                  <a:t>pick the batch size and confidence threshold with min cost meeting the minimum deadline in the batch</a:t>
                </a:r>
                <a:endParaRPr sz="1100" dirty="0">
                  <a:latin typeface="Arial"/>
                  <a:cs typeface="Arial"/>
                </a:endParaRPr>
              </a:p>
            </p:txBody>
          </p:sp>
        </mc:Choice>
        <mc:Fallback xmlns="">
          <p:sp>
            <p:nvSpPr>
              <p:cNvPr id="103" name="object 103">
                <a:extLst>
                  <a:ext uri="{FF2B5EF4-FFF2-40B4-BE49-F238E27FC236}">
                    <a16:creationId xmlns:a16="http://schemas.microsoft.com/office/drawing/2014/main" id="{9E0A7303-6203-452D-24EC-9CB171139334}"/>
                  </a:ext>
                </a:extLst>
              </p:cNvPr>
              <p:cNvSpPr txBox="1">
                <a:spLocks noRot="1" noChangeAspect="1" noMove="1" noResize="1" noEditPoints="1" noAdjustHandles="1" noChangeArrowheads="1" noChangeShapeType="1" noTextEdit="1"/>
              </p:cNvSpPr>
              <p:nvPr/>
            </p:nvSpPr>
            <p:spPr>
              <a:xfrm>
                <a:off x="42818" y="2121311"/>
                <a:ext cx="5432743" cy="982320"/>
              </a:xfrm>
              <a:prstGeom prst="rect">
                <a:avLst/>
              </a:prstGeom>
              <a:blipFill>
                <a:blip r:embed="rId6"/>
                <a:stretch>
                  <a:fillRect l="-699" b="-7692"/>
                </a:stretch>
              </a:blipFill>
            </p:spPr>
            <p:txBody>
              <a:bodyPr/>
              <a:lstStyle/>
              <a:p>
                <a:r>
                  <a:rPr lang="en-US">
                    <a:noFill/>
                  </a:rPr>
                  <a:t> </a:t>
                </a:r>
              </a:p>
            </p:txBody>
          </p:sp>
        </mc:Fallback>
      </mc:AlternateContent>
      <p:sp>
        <p:nvSpPr>
          <p:cNvPr id="105" name="object 105">
            <a:extLst>
              <a:ext uri="{FF2B5EF4-FFF2-40B4-BE49-F238E27FC236}">
                <a16:creationId xmlns:a16="http://schemas.microsoft.com/office/drawing/2014/main" id="{1DD81CE2-78D5-3F6B-3207-E6E6BC6373D0}"/>
              </a:ext>
            </a:extLst>
          </p:cNvPr>
          <p:cNvSpPr txBox="1">
            <a:spLocks noGrp="1"/>
          </p:cNvSpPr>
          <p:nvPr>
            <p:ph type="dt" sz="half" idx="6"/>
          </p:nvPr>
        </p:nvSpPr>
        <p:spPr>
          <a:xfrm>
            <a:off x="565505" y="3135783"/>
            <a:ext cx="789940" cy="89768"/>
          </a:xfrm>
          <a:prstGeom prst="rect">
            <a:avLst/>
          </a:prstGeom>
        </p:spPr>
        <p:txBody>
          <a:bodyPr vert="horz" wrap="square" lIns="0" tIns="0" rIns="0" bIns="0" rtlCol="0">
            <a:spAutoFit/>
          </a:bodyPr>
          <a:lstStyle/>
          <a:p>
            <a:pPr marL="12700">
              <a:lnSpc>
                <a:spcPts val="675"/>
              </a:lnSpc>
            </a:pPr>
            <a:r>
              <a:rPr lang="en-US"/>
              <a:t>S. Subramaniyan et al.</a:t>
            </a:r>
            <a:endParaRPr dirty="0"/>
          </a:p>
        </p:txBody>
      </p:sp>
      <p:sp>
        <p:nvSpPr>
          <p:cNvPr id="106" name="object 106">
            <a:extLst>
              <a:ext uri="{FF2B5EF4-FFF2-40B4-BE49-F238E27FC236}">
                <a16:creationId xmlns:a16="http://schemas.microsoft.com/office/drawing/2014/main" id="{F1FB9159-6667-3861-A1C4-F62183F818E7}"/>
              </a:ext>
            </a:extLst>
          </p:cNvPr>
          <p:cNvSpPr txBox="1">
            <a:spLocks noGrp="1"/>
          </p:cNvSpPr>
          <p:nvPr>
            <p:ph type="ftr" sz="quarter" idx="5"/>
          </p:nvPr>
        </p:nvSpPr>
        <p:spPr>
          <a:xfrm>
            <a:off x="2450922" y="3135783"/>
            <a:ext cx="908050" cy="89768"/>
          </a:xfrm>
          <a:prstGeom prst="rect">
            <a:avLst/>
          </a:prstGeom>
        </p:spPr>
        <p:txBody>
          <a:bodyPr vert="horz" wrap="square" lIns="0" tIns="0" rIns="0" bIns="0" rtlCol="0">
            <a:spAutoFit/>
          </a:bodyPr>
          <a:lstStyle/>
          <a:p>
            <a:pPr marL="12700">
              <a:lnSpc>
                <a:spcPts val="675"/>
              </a:lnSpc>
            </a:pPr>
            <a:r>
              <a:rPr dirty="0"/>
              <a:t>The Ohio State University</a:t>
            </a:r>
          </a:p>
        </p:txBody>
      </p:sp>
      <p:sp>
        <p:nvSpPr>
          <p:cNvPr id="112" name="Slide Number Placeholder 111">
            <a:extLst>
              <a:ext uri="{FF2B5EF4-FFF2-40B4-BE49-F238E27FC236}">
                <a16:creationId xmlns:a16="http://schemas.microsoft.com/office/drawing/2014/main" id="{28077F87-D170-C7EF-ECFA-163592E80B31}"/>
              </a:ext>
            </a:extLst>
          </p:cNvPr>
          <p:cNvSpPr>
            <a:spLocks noGrp="1"/>
          </p:cNvSpPr>
          <p:nvPr>
            <p:ph type="sldNum" sz="quarter" idx="4"/>
          </p:nvPr>
        </p:nvSpPr>
        <p:spPr/>
        <p:txBody>
          <a:bodyPr/>
          <a:lstStyle/>
          <a:p>
            <a:fld id="{1CE09141-35DA-7E49-BA2C-6FDD127859D0}" type="slidenum">
              <a:rPr lang="en-US" smtClean="0"/>
              <a:pPr/>
              <a:t>15</a:t>
            </a:fld>
            <a:endParaRPr lang="en-US" dirty="0"/>
          </a:p>
        </p:txBody>
      </p:sp>
    </p:spTree>
    <p:extLst>
      <p:ext uri="{BB962C8B-B14F-4D97-AF65-F5344CB8AC3E}">
        <p14:creationId xmlns:p14="http://schemas.microsoft.com/office/powerpoint/2010/main" val="3227421948"/>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descr="$PPTXTitle"/>
          <p:cNvSpPr txBox="1">
            <a:spLocks noGrp="1"/>
          </p:cNvSpPr>
          <p:nvPr>
            <p:ph type="title"/>
          </p:nvPr>
        </p:nvSpPr>
        <p:spPr>
          <a:xfrm>
            <a:off x="95300" y="194828"/>
            <a:ext cx="3550285" cy="232756"/>
          </a:xfrm>
          <a:prstGeom prst="rect">
            <a:avLst/>
          </a:prstGeom>
        </p:spPr>
        <p:txBody>
          <a:bodyPr vert="horz" wrap="square" lIns="0" tIns="17145" rIns="0" bIns="0" rtlCol="0">
            <a:spAutoFit/>
          </a:bodyPr>
          <a:lstStyle/>
          <a:p>
            <a:pPr marL="12700">
              <a:lnSpc>
                <a:spcPct val="100000"/>
              </a:lnSpc>
              <a:spcBef>
                <a:spcPts val="135"/>
              </a:spcBef>
            </a:pPr>
            <a:r>
              <a:rPr dirty="0">
                <a:solidFill>
                  <a:srgbClr val="BA0C2F"/>
                </a:solidFill>
              </a:rPr>
              <a:t>SEEB-GPU</a:t>
            </a:r>
            <a:r>
              <a:rPr lang="en-US" dirty="0">
                <a:solidFill>
                  <a:srgbClr val="BA0C2F"/>
                </a:solidFill>
              </a:rPr>
              <a:t>: Dispatch</a:t>
            </a:r>
            <a:endParaRPr dirty="0">
              <a:solidFill>
                <a:srgbClr val="BA0C2F"/>
              </a:solidFill>
            </a:endParaRPr>
          </a:p>
        </p:txBody>
      </p:sp>
      <p:sp>
        <p:nvSpPr>
          <p:cNvPr id="112" name="object 112"/>
          <p:cNvSpPr txBox="1"/>
          <p:nvPr/>
        </p:nvSpPr>
        <p:spPr>
          <a:xfrm>
            <a:off x="368300" y="2217561"/>
            <a:ext cx="5216843" cy="809836"/>
          </a:xfrm>
          <a:prstGeom prst="rect">
            <a:avLst/>
          </a:prstGeom>
        </p:spPr>
        <p:txBody>
          <a:bodyPr vert="horz" wrap="square" lIns="0" tIns="55244" rIns="0" bIns="0" rtlCol="0">
            <a:spAutoFit/>
          </a:bodyPr>
          <a:lstStyle/>
          <a:p>
            <a:pPr marL="2106930">
              <a:lnSpc>
                <a:spcPct val="100000"/>
              </a:lnSpc>
              <a:spcBef>
                <a:spcPts val="434"/>
              </a:spcBef>
            </a:pPr>
            <a:r>
              <a:rPr sz="1100" b="1" dirty="0">
                <a:latin typeface="Arial"/>
                <a:cs typeface="Arial"/>
              </a:rPr>
              <a:t>Dispatcher</a:t>
            </a:r>
            <a:endParaRPr lang="en-US" sz="1100" dirty="0">
              <a:latin typeface="Arial"/>
              <a:cs typeface="Arial"/>
            </a:endParaRPr>
          </a:p>
          <a:p>
            <a:pPr marL="222250" indent="-171450">
              <a:lnSpc>
                <a:spcPct val="100000"/>
              </a:lnSpc>
              <a:spcBef>
                <a:spcPts val="334"/>
              </a:spcBef>
              <a:buFont typeface="Arial" panose="020B0604020202020204" pitchFamily="34" charset="0"/>
              <a:buChar char="•"/>
            </a:pPr>
            <a:r>
              <a:rPr lang="en-US" sz="1100" dirty="0">
                <a:latin typeface="Arial"/>
                <a:cs typeface="Arial"/>
              </a:rPr>
              <a:t>Allocate the task to the GPU if a solution was found.</a:t>
            </a:r>
          </a:p>
          <a:p>
            <a:pPr marL="222250" indent="-171450">
              <a:lnSpc>
                <a:spcPct val="100000"/>
              </a:lnSpc>
              <a:spcBef>
                <a:spcPts val="334"/>
              </a:spcBef>
              <a:buFont typeface="Arial" panose="020B0604020202020204" pitchFamily="34" charset="0"/>
              <a:buChar char="•"/>
            </a:pPr>
            <a:r>
              <a:rPr lang="en-US" sz="1100" dirty="0">
                <a:latin typeface="Arial"/>
                <a:cs typeface="Arial"/>
              </a:rPr>
              <a:t>Fall back to a minimum confidence threshold to meet deadline if no solution was found</a:t>
            </a:r>
          </a:p>
        </p:txBody>
      </p:sp>
      <p:sp>
        <p:nvSpPr>
          <p:cNvPr id="114" name="object 114"/>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lang="en-US"/>
              <a:t>S. Subramaniyan et al.</a:t>
            </a:r>
            <a:endParaRPr spc="-25" dirty="0"/>
          </a:p>
        </p:txBody>
      </p:sp>
      <p:sp>
        <p:nvSpPr>
          <p:cNvPr id="115" name="object 115"/>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The</a:t>
            </a:r>
            <a:r>
              <a:rPr spc="35" dirty="0"/>
              <a:t> </a:t>
            </a:r>
            <a:r>
              <a:rPr dirty="0"/>
              <a:t>Ohio</a:t>
            </a:r>
            <a:r>
              <a:rPr spc="35" dirty="0"/>
              <a:t> </a:t>
            </a:r>
            <a:r>
              <a:rPr dirty="0"/>
              <a:t>State</a:t>
            </a:r>
            <a:r>
              <a:rPr spc="35" dirty="0"/>
              <a:t> </a:t>
            </a:r>
            <a:r>
              <a:rPr spc="-10" dirty="0"/>
              <a:t>University</a:t>
            </a:r>
          </a:p>
        </p:txBody>
      </p:sp>
      <p:grpSp>
        <p:nvGrpSpPr>
          <p:cNvPr id="2" name="object 4">
            <a:extLst>
              <a:ext uri="{FF2B5EF4-FFF2-40B4-BE49-F238E27FC236}">
                <a16:creationId xmlns:a16="http://schemas.microsoft.com/office/drawing/2014/main" id="{EA1B4F32-3AAD-B6B1-273B-C56D369C157C}"/>
              </a:ext>
            </a:extLst>
          </p:cNvPr>
          <p:cNvGrpSpPr/>
          <p:nvPr/>
        </p:nvGrpSpPr>
        <p:grpSpPr>
          <a:xfrm>
            <a:off x="3064374" y="447434"/>
            <a:ext cx="1911985" cy="1078865"/>
            <a:chOff x="3064374" y="447434"/>
            <a:chExt cx="1911985" cy="1078865"/>
          </a:xfrm>
        </p:grpSpPr>
        <p:sp>
          <p:nvSpPr>
            <p:cNvPr id="117" name="object 5">
              <a:extLst>
                <a:ext uri="{FF2B5EF4-FFF2-40B4-BE49-F238E27FC236}">
                  <a16:creationId xmlns:a16="http://schemas.microsoft.com/office/drawing/2014/main" id="{0F7592F6-AC8C-8C5E-E76F-01CEDA275BD7}"/>
                </a:ext>
              </a:extLst>
            </p:cNvPr>
            <p:cNvSpPr/>
            <p:nvPr/>
          </p:nvSpPr>
          <p:spPr>
            <a:xfrm>
              <a:off x="3068687" y="451747"/>
              <a:ext cx="1906315" cy="1070610"/>
            </a:xfrm>
            <a:custGeom>
              <a:avLst/>
              <a:gdLst/>
              <a:ahLst/>
              <a:cxnLst/>
              <a:rect l="l" t="t" r="r" b="b"/>
              <a:pathLst>
                <a:path w="1903729" h="1070610">
                  <a:moveTo>
                    <a:pt x="1903288" y="0"/>
                  </a:moveTo>
                  <a:lnTo>
                    <a:pt x="0" y="0"/>
                  </a:lnTo>
                  <a:lnTo>
                    <a:pt x="0" y="1070208"/>
                  </a:lnTo>
                  <a:lnTo>
                    <a:pt x="1903288" y="1070208"/>
                  </a:lnTo>
                  <a:lnTo>
                    <a:pt x="1903288" y="0"/>
                  </a:lnTo>
                  <a:close/>
                </a:path>
              </a:pathLst>
            </a:custGeom>
            <a:solidFill>
              <a:srgbClr val="F6C6AD"/>
            </a:solidFill>
          </p:spPr>
          <p:txBody>
            <a:bodyPr wrap="square" lIns="0" tIns="0" rIns="0" bIns="0" rtlCol="0"/>
            <a:lstStyle/>
            <a:p>
              <a:endParaRPr/>
            </a:p>
          </p:txBody>
        </p:sp>
        <p:sp>
          <p:nvSpPr>
            <p:cNvPr id="118" name="object 6">
              <a:extLst>
                <a:ext uri="{FF2B5EF4-FFF2-40B4-BE49-F238E27FC236}">
                  <a16:creationId xmlns:a16="http://schemas.microsoft.com/office/drawing/2014/main" id="{ECF44BBF-3FD0-337A-ADE7-4BD99D372174}"/>
                </a:ext>
              </a:extLst>
            </p:cNvPr>
            <p:cNvSpPr/>
            <p:nvPr/>
          </p:nvSpPr>
          <p:spPr>
            <a:xfrm>
              <a:off x="3064374" y="447434"/>
              <a:ext cx="1911985" cy="1078865"/>
            </a:xfrm>
            <a:custGeom>
              <a:avLst/>
              <a:gdLst/>
              <a:ahLst/>
              <a:cxnLst/>
              <a:rect l="l" t="t" r="r" b="b"/>
              <a:pathLst>
                <a:path w="1911985" h="1078865">
                  <a:moveTo>
                    <a:pt x="2875" y="1040018"/>
                  </a:moveTo>
                  <a:lnTo>
                    <a:pt x="0" y="1040018"/>
                  </a:lnTo>
                  <a:lnTo>
                    <a:pt x="0" y="1074521"/>
                  </a:lnTo>
                  <a:lnTo>
                    <a:pt x="2875" y="1074521"/>
                  </a:lnTo>
                  <a:lnTo>
                    <a:pt x="2875" y="1040018"/>
                  </a:lnTo>
                  <a:close/>
                </a:path>
                <a:path w="1911985" h="1078865">
                  <a:moveTo>
                    <a:pt x="8625" y="1040018"/>
                  </a:moveTo>
                  <a:lnTo>
                    <a:pt x="5750" y="1040018"/>
                  </a:lnTo>
                  <a:lnTo>
                    <a:pt x="5750" y="1074521"/>
                  </a:lnTo>
                  <a:lnTo>
                    <a:pt x="8625" y="1074521"/>
                  </a:lnTo>
                  <a:lnTo>
                    <a:pt x="8625" y="1040018"/>
                  </a:lnTo>
                  <a:close/>
                </a:path>
                <a:path w="1911985" h="1078865">
                  <a:moveTo>
                    <a:pt x="5750" y="1070208"/>
                  </a:moveTo>
                  <a:lnTo>
                    <a:pt x="4312" y="1070208"/>
                  </a:lnTo>
                  <a:lnTo>
                    <a:pt x="4312" y="1073083"/>
                  </a:lnTo>
                  <a:lnTo>
                    <a:pt x="5750" y="1073083"/>
                  </a:lnTo>
                  <a:lnTo>
                    <a:pt x="5750" y="1070208"/>
                  </a:lnTo>
                  <a:close/>
                </a:path>
                <a:path w="1911985" h="1078865">
                  <a:moveTo>
                    <a:pt x="34111" y="1070208"/>
                  </a:moveTo>
                  <a:lnTo>
                    <a:pt x="8625" y="1070208"/>
                  </a:lnTo>
                  <a:lnTo>
                    <a:pt x="8625" y="1073083"/>
                  </a:lnTo>
                  <a:lnTo>
                    <a:pt x="34111" y="1073083"/>
                  </a:lnTo>
                  <a:lnTo>
                    <a:pt x="34111" y="1070208"/>
                  </a:lnTo>
                  <a:close/>
                </a:path>
                <a:path w="1911985" h="1078865">
                  <a:moveTo>
                    <a:pt x="2875" y="979639"/>
                  </a:moveTo>
                  <a:lnTo>
                    <a:pt x="0" y="979639"/>
                  </a:lnTo>
                  <a:lnTo>
                    <a:pt x="0" y="1014141"/>
                  </a:lnTo>
                  <a:lnTo>
                    <a:pt x="2875" y="1014141"/>
                  </a:lnTo>
                  <a:lnTo>
                    <a:pt x="2875" y="979639"/>
                  </a:lnTo>
                  <a:close/>
                </a:path>
                <a:path w="1911985" h="1078865">
                  <a:moveTo>
                    <a:pt x="8625" y="979639"/>
                  </a:moveTo>
                  <a:lnTo>
                    <a:pt x="5750" y="979639"/>
                  </a:lnTo>
                  <a:lnTo>
                    <a:pt x="5750" y="1014141"/>
                  </a:lnTo>
                  <a:lnTo>
                    <a:pt x="8625" y="1014141"/>
                  </a:lnTo>
                  <a:lnTo>
                    <a:pt x="8625" y="979639"/>
                  </a:lnTo>
                  <a:close/>
                </a:path>
                <a:path w="1911985" h="1078865">
                  <a:moveTo>
                    <a:pt x="2875" y="919259"/>
                  </a:moveTo>
                  <a:lnTo>
                    <a:pt x="0" y="919259"/>
                  </a:lnTo>
                  <a:lnTo>
                    <a:pt x="0" y="953762"/>
                  </a:lnTo>
                  <a:lnTo>
                    <a:pt x="2875" y="953762"/>
                  </a:lnTo>
                  <a:lnTo>
                    <a:pt x="2875" y="919259"/>
                  </a:lnTo>
                  <a:close/>
                </a:path>
                <a:path w="1911985" h="1078865">
                  <a:moveTo>
                    <a:pt x="8625" y="919259"/>
                  </a:moveTo>
                  <a:lnTo>
                    <a:pt x="5750" y="919259"/>
                  </a:lnTo>
                  <a:lnTo>
                    <a:pt x="5750" y="953762"/>
                  </a:lnTo>
                  <a:lnTo>
                    <a:pt x="8625" y="953762"/>
                  </a:lnTo>
                  <a:lnTo>
                    <a:pt x="8625" y="919259"/>
                  </a:lnTo>
                  <a:close/>
                </a:path>
                <a:path w="1911985" h="1078865">
                  <a:moveTo>
                    <a:pt x="2875" y="858880"/>
                  </a:moveTo>
                  <a:lnTo>
                    <a:pt x="0" y="858880"/>
                  </a:lnTo>
                  <a:lnTo>
                    <a:pt x="0" y="893382"/>
                  </a:lnTo>
                  <a:lnTo>
                    <a:pt x="2875" y="893382"/>
                  </a:lnTo>
                  <a:lnTo>
                    <a:pt x="2875" y="858880"/>
                  </a:lnTo>
                  <a:close/>
                </a:path>
                <a:path w="1911985" h="1078865">
                  <a:moveTo>
                    <a:pt x="8625" y="858880"/>
                  </a:moveTo>
                  <a:lnTo>
                    <a:pt x="5750" y="858880"/>
                  </a:lnTo>
                  <a:lnTo>
                    <a:pt x="5750" y="893382"/>
                  </a:lnTo>
                  <a:lnTo>
                    <a:pt x="8625" y="893382"/>
                  </a:lnTo>
                  <a:lnTo>
                    <a:pt x="8625" y="858880"/>
                  </a:lnTo>
                  <a:close/>
                </a:path>
                <a:path w="1911985" h="1078865">
                  <a:moveTo>
                    <a:pt x="2875" y="798500"/>
                  </a:moveTo>
                  <a:lnTo>
                    <a:pt x="0" y="798500"/>
                  </a:lnTo>
                  <a:lnTo>
                    <a:pt x="0" y="833003"/>
                  </a:lnTo>
                  <a:lnTo>
                    <a:pt x="2875" y="833003"/>
                  </a:lnTo>
                  <a:lnTo>
                    <a:pt x="2875" y="798500"/>
                  </a:lnTo>
                  <a:close/>
                </a:path>
                <a:path w="1911985" h="1078865">
                  <a:moveTo>
                    <a:pt x="8625" y="798500"/>
                  </a:moveTo>
                  <a:lnTo>
                    <a:pt x="5750" y="798500"/>
                  </a:lnTo>
                  <a:lnTo>
                    <a:pt x="5750" y="833003"/>
                  </a:lnTo>
                  <a:lnTo>
                    <a:pt x="8625" y="833003"/>
                  </a:lnTo>
                  <a:lnTo>
                    <a:pt x="8625" y="798500"/>
                  </a:lnTo>
                  <a:close/>
                </a:path>
                <a:path w="1911985" h="1078865">
                  <a:moveTo>
                    <a:pt x="2875" y="738120"/>
                  </a:moveTo>
                  <a:lnTo>
                    <a:pt x="0" y="738120"/>
                  </a:lnTo>
                  <a:lnTo>
                    <a:pt x="0" y="772623"/>
                  </a:lnTo>
                  <a:lnTo>
                    <a:pt x="2875" y="772623"/>
                  </a:lnTo>
                  <a:lnTo>
                    <a:pt x="2875" y="738120"/>
                  </a:lnTo>
                  <a:close/>
                </a:path>
                <a:path w="1911985" h="1078865">
                  <a:moveTo>
                    <a:pt x="8625" y="738120"/>
                  </a:moveTo>
                  <a:lnTo>
                    <a:pt x="5750" y="738120"/>
                  </a:lnTo>
                  <a:lnTo>
                    <a:pt x="5750" y="772623"/>
                  </a:lnTo>
                  <a:lnTo>
                    <a:pt x="8625" y="772623"/>
                  </a:lnTo>
                  <a:lnTo>
                    <a:pt x="8625" y="738120"/>
                  </a:lnTo>
                  <a:close/>
                </a:path>
                <a:path w="1911985" h="1078865">
                  <a:moveTo>
                    <a:pt x="2875" y="677741"/>
                  </a:moveTo>
                  <a:lnTo>
                    <a:pt x="0" y="677741"/>
                  </a:lnTo>
                  <a:lnTo>
                    <a:pt x="0" y="712244"/>
                  </a:lnTo>
                  <a:lnTo>
                    <a:pt x="2875" y="712244"/>
                  </a:lnTo>
                  <a:lnTo>
                    <a:pt x="2875" y="677741"/>
                  </a:lnTo>
                  <a:close/>
                </a:path>
                <a:path w="1911985" h="1078865">
                  <a:moveTo>
                    <a:pt x="8625" y="677741"/>
                  </a:moveTo>
                  <a:lnTo>
                    <a:pt x="5750" y="677741"/>
                  </a:lnTo>
                  <a:lnTo>
                    <a:pt x="5750" y="712244"/>
                  </a:lnTo>
                  <a:lnTo>
                    <a:pt x="8625" y="712244"/>
                  </a:lnTo>
                  <a:lnTo>
                    <a:pt x="8625" y="677741"/>
                  </a:lnTo>
                  <a:close/>
                </a:path>
                <a:path w="1911985" h="1078865">
                  <a:moveTo>
                    <a:pt x="2875" y="617361"/>
                  </a:moveTo>
                  <a:lnTo>
                    <a:pt x="0" y="617361"/>
                  </a:lnTo>
                  <a:lnTo>
                    <a:pt x="0" y="651864"/>
                  </a:lnTo>
                  <a:lnTo>
                    <a:pt x="2875" y="651864"/>
                  </a:lnTo>
                  <a:lnTo>
                    <a:pt x="2875" y="617361"/>
                  </a:lnTo>
                  <a:close/>
                </a:path>
                <a:path w="1911985" h="1078865">
                  <a:moveTo>
                    <a:pt x="8625" y="617361"/>
                  </a:moveTo>
                  <a:lnTo>
                    <a:pt x="5750" y="617361"/>
                  </a:lnTo>
                  <a:lnTo>
                    <a:pt x="5750" y="651864"/>
                  </a:lnTo>
                  <a:lnTo>
                    <a:pt x="8625" y="651864"/>
                  </a:lnTo>
                  <a:lnTo>
                    <a:pt x="8625" y="617361"/>
                  </a:lnTo>
                  <a:close/>
                </a:path>
                <a:path w="1911985" h="1078865">
                  <a:moveTo>
                    <a:pt x="2875" y="556982"/>
                  </a:moveTo>
                  <a:lnTo>
                    <a:pt x="0" y="556982"/>
                  </a:lnTo>
                  <a:lnTo>
                    <a:pt x="0" y="591484"/>
                  </a:lnTo>
                  <a:lnTo>
                    <a:pt x="2875" y="591484"/>
                  </a:lnTo>
                  <a:lnTo>
                    <a:pt x="2875" y="556982"/>
                  </a:lnTo>
                  <a:close/>
                </a:path>
                <a:path w="1911985" h="1078865">
                  <a:moveTo>
                    <a:pt x="8625" y="556982"/>
                  </a:moveTo>
                  <a:lnTo>
                    <a:pt x="5750" y="556982"/>
                  </a:lnTo>
                  <a:lnTo>
                    <a:pt x="5750" y="591484"/>
                  </a:lnTo>
                  <a:lnTo>
                    <a:pt x="8625" y="591484"/>
                  </a:lnTo>
                  <a:lnTo>
                    <a:pt x="8625" y="556982"/>
                  </a:lnTo>
                  <a:close/>
                </a:path>
                <a:path w="1911985" h="1078865">
                  <a:moveTo>
                    <a:pt x="2875" y="496602"/>
                  </a:moveTo>
                  <a:lnTo>
                    <a:pt x="0" y="496602"/>
                  </a:lnTo>
                  <a:lnTo>
                    <a:pt x="0" y="531105"/>
                  </a:lnTo>
                  <a:lnTo>
                    <a:pt x="2875" y="531105"/>
                  </a:lnTo>
                  <a:lnTo>
                    <a:pt x="2875" y="496602"/>
                  </a:lnTo>
                  <a:close/>
                </a:path>
                <a:path w="1911985" h="1078865">
                  <a:moveTo>
                    <a:pt x="8625" y="496602"/>
                  </a:moveTo>
                  <a:lnTo>
                    <a:pt x="5750" y="496602"/>
                  </a:lnTo>
                  <a:lnTo>
                    <a:pt x="5750" y="531105"/>
                  </a:lnTo>
                  <a:lnTo>
                    <a:pt x="8625" y="531105"/>
                  </a:lnTo>
                  <a:lnTo>
                    <a:pt x="8625" y="496602"/>
                  </a:lnTo>
                  <a:close/>
                </a:path>
                <a:path w="1911985" h="1078865">
                  <a:moveTo>
                    <a:pt x="2875" y="436223"/>
                  </a:moveTo>
                  <a:lnTo>
                    <a:pt x="0" y="436223"/>
                  </a:lnTo>
                  <a:lnTo>
                    <a:pt x="0" y="470725"/>
                  </a:lnTo>
                  <a:lnTo>
                    <a:pt x="2875" y="470725"/>
                  </a:lnTo>
                  <a:lnTo>
                    <a:pt x="2875" y="436223"/>
                  </a:lnTo>
                  <a:close/>
                </a:path>
                <a:path w="1911985" h="1078865">
                  <a:moveTo>
                    <a:pt x="8625" y="436223"/>
                  </a:moveTo>
                  <a:lnTo>
                    <a:pt x="5750" y="436223"/>
                  </a:lnTo>
                  <a:lnTo>
                    <a:pt x="5750" y="470725"/>
                  </a:lnTo>
                  <a:lnTo>
                    <a:pt x="8625" y="470725"/>
                  </a:lnTo>
                  <a:lnTo>
                    <a:pt x="8625" y="436223"/>
                  </a:lnTo>
                  <a:close/>
                </a:path>
                <a:path w="1911985" h="1078865">
                  <a:moveTo>
                    <a:pt x="2875" y="375843"/>
                  </a:moveTo>
                  <a:lnTo>
                    <a:pt x="0" y="375843"/>
                  </a:lnTo>
                  <a:lnTo>
                    <a:pt x="0" y="410346"/>
                  </a:lnTo>
                  <a:lnTo>
                    <a:pt x="2875" y="410346"/>
                  </a:lnTo>
                  <a:lnTo>
                    <a:pt x="2875" y="375843"/>
                  </a:lnTo>
                  <a:close/>
                </a:path>
                <a:path w="1911985" h="1078865">
                  <a:moveTo>
                    <a:pt x="8625" y="375843"/>
                  </a:moveTo>
                  <a:lnTo>
                    <a:pt x="5750" y="375843"/>
                  </a:lnTo>
                  <a:lnTo>
                    <a:pt x="5750" y="410346"/>
                  </a:lnTo>
                  <a:lnTo>
                    <a:pt x="8625" y="410346"/>
                  </a:lnTo>
                  <a:lnTo>
                    <a:pt x="8625" y="375843"/>
                  </a:lnTo>
                  <a:close/>
                </a:path>
                <a:path w="1911985" h="1078865">
                  <a:moveTo>
                    <a:pt x="2875" y="315464"/>
                  </a:moveTo>
                  <a:lnTo>
                    <a:pt x="0" y="315464"/>
                  </a:lnTo>
                  <a:lnTo>
                    <a:pt x="0" y="349966"/>
                  </a:lnTo>
                  <a:lnTo>
                    <a:pt x="2875" y="349966"/>
                  </a:lnTo>
                  <a:lnTo>
                    <a:pt x="2875" y="315464"/>
                  </a:lnTo>
                  <a:close/>
                </a:path>
                <a:path w="1911985" h="1078865">
                  <a:moveTo>
                    <a:pt x="8625" y="315464"/>
                  </a:moveTo>
                  <a:lnTo>
                    <a:pt x="5750" y="315464"/>
                  </a:lnTo>
                  <a:lnTo>
                    <a:pt x="5750" y="349966"/>
                  </a:lnTo>
                  <a:lnTo>
                    <a:pt x="8625" y="349966"/>
                  </a:lnTo>
                  <a:lnTo>
                    <a:pt x="8625" y="315464"/>
                  </a:lnTo>
                  <a:close/>
                </a:path>
                <a:path w="1911985" h="1078865">
                  <a:moveTo>
                    <a:pt x="2875" y="255084"/>
                  </a:moveTo>
                  <a:lnTo>
                    <a:pt x="0" y="255084"/>
                  </a:lnTo>
                  <a:lnTo>
                    <a:pt x="0" y="289587"/>
                  </a:lnTo>
                  <a:lnTo>
                    <a:pt x="2875" y="289587"/>
                  </a:lnTo>
                  <a:lnTo>
                    <a:pt x="2875" y="255084"/>
                  </a:lnTo>
                  <a:close/>
                </a:path>
                <a:path w="1911985" h="1078865">
                  <a:moveTo>
                    <a:pt x="8625" y="255084"/>
                  </a:moveTo>
                  <a:lnTo>
                    <a:pt x="5750" y="255084"/>
                  </a:lnTo>
                  <a:lnTo>
                    <a:pt x="5750" y="289587"/>
                  </a:lnTo>
                  <a:lnTo>
                    <a:pt x="8625" y="289587"/>
                  </a:lnTo>
                  <a:lnTo>
                    <a:pt x="8625" y="255084"/>
                  </a:lnTo>
                  <a:close/>
                </a:path>
                <a:path w="1911985" h="1078865">
                  <a:moveTo>
                    <a:pt x="2875" y="194705"/>
                  </a:moveTo>
                  <a:lnTo>
                    <a:pt x="0" y="194705"/>
                  </a:lnTo>
                  <a:lnTo>
                    <a:pt x="0" y="229207"/>
                  </a:lnTo>
                  <a:lnTo>
                    <a:pt x="2875" y="229207"/>
                  </a:lnTo>
                  <a:lnTo>
                    <a:pt x="2875" y="194705"/>
                  </a:lnTo>
                  <a:close/>
                </a:path>
                <a:path w="1911985" h="1078865">
                  <a:moveTo>
                    <a:pt x="8625" y="194705"/>
                  </a:moveTo>
                  <a:lnTo>
                    <a:pt x="5750" y="194705"/>
                  </a:lnTo>
                  <a:lnTo>
                    <a:pt x="5750" y="229207"/>
                  </a:lnTo>
                  <a:lnTo>
                    <a:pt x="8625" y="229207"/>
                  </a:lnTo>
                  <a:lnTo>
                    <a:pt x="8625" y="194705"/>
                  </a:lnTo>
                  <a:close/>
                </a:path>
                <a:path w="1911985" h="1078865">
                  <a:moveTo>
                    <a:pt x="2875" y="134325"/>
                  </a:moveTo>
                  <a:lnTo>
                    <a:pt x="0" y="134325"/>
                  </a:lnTo>
                  <a:lnTo>
                    <a:pt x="0" y="168828"/>
                  </a:lnTo>
                  <a:lnTo>
                    <a:pt x="2875" y="168828"/>
                  </a:lnTo>
                  <a:lnTo>
                    <a:pt x="2875" y="134325"/>
                  </a:lnTo>
                  <a:close/>
                </a:path>
                <a:path w="1911985" h="1078865">
                  <a:moveTo>
                    <a:pt x="8625" y="134325"/>
                  </a:moveTo>
                  <a:lnTo>
                    <a:pt x="5750" y="134325"/>
                  </a:lnTo>
                  <a:lnTo>
                    <a:pt x="5750" y="168828"/>
                  </a:lnTo>
                  <a:lnTo>
                    <a:pt x="8625" y="168828"/>
                  </a:lnTo>
                  <a:lnTo>
                    <a:pt x="8625" y="134325"/>
                  </a:lnTo>
                  <a:close/>
                </a:path>
                <a:path w="1911985" h="1078865">
                  <a:moveTo>
                    <a:pt x="2875" y="73945"/>
                  </a:moveTo>
                  <a:lnTo>
                    <a:pt x="0" y="73945"/>
                  </a:lnTo>
                  <a:lnTo>
                    <a:pt x="0" y="108448"/>
                  </a:lnTo>
                  <a:lnTo>
                    <a:pt x="2875" y="108448"/>
                  </a:lnTo>
                  <a:lnTo>
                    <a:pt x="2875" y="73945"/>
                  </a:lnTo>
                  <a:close/>
                </a:path>
                <a:path w="1911985" h="1078865">
                  <a:moveTo>
                    <a:pt x="8625" y="73945"/>
                  </a:moveTo>
                  <a:lnTo>
                    <a:pt x="5750" y="73945"/>
                  </a:lnTo>
                  <a:lnTo>
                    <a:pt x="5750" y="108448"/>
                  </a:lnTo>
                  <a:lnTo>
                    <a:pt x="8625" y="108448"/>
                  </a:lnTo>
                  <a:lnTo>
                    <a:pt x="8625" y="73945"/>
                  </a:lnTo>
                  <a:close/>
                </a:path>
                <a:path w="1911985" h="1078865">
                  <a:moveTo>
                    <a:pt x="2875" y="13566"/>
                  </a:moveTo>
                  <a:lnTo>
                    <a:pt x="0" y="13566"/>
                  </a:lnTo>
                  <a:lnTo>
                    <a:pt x="0" y="48069"/>
                  </a:lnTo>
                  <a:lnTo>
                    <a:pt x="2875" y="48069"/>
                  </a:lnTo>
                  <a:lnTo>
                    <a:pt x="2875" y="13566"/>
                  </a:lnTo>
                  <a:close/>
                </a:path>
                <a:path w="1911985" h="1078865">
                  <a:moveTo>
                    <a:pt x="8625" y="13566"/>
                  </a:moveTo>
                  <a:lnTo>
                    <a:pt x="5750" y="13566"/>
                  </a:lnTo>
                  <a:lnTo>
                    <a:pt x="5750" y="48069"/>
                  </a:lnTo>
                  <a:lnTo>
                    <a:pt x="8625" y="48069"/>
                  </a:lnTo>
                  <a:lnTo>
                    <a:pt x="8625" y="13566"/>
                  </a:lnTo>
                  <a:close/>
                </a:path>
                <a:path w="1911985" h="1078865">
                  <a:moveTo>
                    <a:pt x="55438" y="0"/>
                  </a:moveTo>
                  <a:lnTo>
                    <a:pt x="20936" y="0"/>
                  </a:lnTo>
                  <a:lnTo>
                    <a:pt x="20936" y="2875"/>
                  </a:lnTo>
                  <a:lnTo>
                    <a:pt x="55438" y="2875"/>
                  </a:lnTo>
                  <a:lnTo>
                    <a:pt x="55438" y="0"/>
                  </a:lnTo>
                  <a:close/>
                </a:path>
                <a:path w="1911985" h="1078865">
                  <a:moveTo>
                    <a:pt x="55438" y="5750"/>
                  </a:moveTo>
                  <a:lnTo>
                    <a:pt x="20936" y="5750"/>
                  </a:lnTo>
                  <a:lnTo>
                    <a:pt x="20936" y="8625"/>
                  </a:lnTo>
                  <a:lnTo>
                    <a:pt x="55438" y="8625"/>
                  </a:lnTo>
                  <a:lnTo>
                    <a:pt x="55438" y="5750"/>
                  </a:lnTo>
                  <a:close/>
                </a:path>
                <a:path w="1911985" h="1078865">
                  <a:moveTo>
                    <a:pt x="115818" y="0"/>
                  </a:moveTo>
                  <a:lnTo>
                    <a:pt x="81315" y="0"/>
                  </a:lnTo>
                  <a:lnTo>
                    <a:pt x="81315" y="2875"/>
                  </a:lnTo>
                  <a:lnTo>
                    <a:pt x="115818" y="2875"/>
                  </a:lnTo>
                  <a:lnTo>
                    <a:pt x="115818" y="0"/>
                  </a:lnTo>
                  <a:close/>
                </a:path>
                <a:path w="1911985" h="1078865">
                  <a:moveTo>
                    <a:pt x="115818" y="5750"/>
                  </a:moveTo>
                  <a:lnTo>
                    <a:pt x="81315" y="5750"/>
                  </a:lnTo>
                  <a:lnTo>
                    <a:pt x="81315" y="8625"/>
                  </a:lnTo>
                  <a:lnTo>
                    <a:pt x="115818" y="8625"/>
                  </a:lnTo>
                  <a:lnTo>
                    <a:pt x="115818" y="5750"/>
                  </a:lnTo>
                  <a:close/>
                </a:path>
                <a:path w="1911985" h="1078865">
                  <a:moveTo>
                    <a:pt x="176197" y="0"/>
                  </a:moveTo>
                  <a:lnTo>
                    <a:pt x="141695" y="0"/>
                  </a:lnTo>
                  <a:lnTo>
                    <a:pt x="141695" y="2875"/>
                  </a:lnTo>
                  <a:lnTo>
                    <a:pt x="176197" y="2875"/>
                  </a:lnTo>
                  <a:lnTo>
                    <a:pt x="176197" y="0"/>
                  </a:lnTo>
                  <a:close/>
                </a:path>
                <a:path w="1911985" h="1078865">
                  <a:moveTo>
                    <a:pt x="176197" y="5750"/>
                  </a:moveTo>
                  <a:lnTo>
                    <a:pt x="141695" y="5750"/>
                  </a:lnTo>
                  <a:lnTo>
                    <a:pt x="141695" y="8625"/>
                  </a:lnTo>
                  <a:lnTo>
                    <a:pt x="176197" y="8625"/>
                  </a:lnTo>
                  <a:lnTo>
                    <a:pt x="176197" y="5750"/>
                  </a:lnTo>
                  <a:close/>
                </a:path>
                <a:path w="1911985" h="1078865">
                  <a:moveTo>
                    <a:pt x="236577" y="0"/>
                  </a:moveTo>
                  <a:lnTo>
                    <a:pt x="202074" y="0"/>
                  </a:lnTo>
                  <a:lnTo>
                    <a:pt x="202074" y="2875"/>
                  </a:lnTo>
                  <a:lnTo>
                    <a:pt x="236577" y="2875"/>
                  </a:lnTo>
                  <a:lnTo>
                    <a:pt x="236577" y="0"/>
                  </a:lnTo>
                  <a:close/>
                </a:path>
                <a:path w="1911985" h="1078865">
                  <a:moveTo>
                    <a:pt x="236577" y="5750"/>
                  </a:moveTo>
                  <a:lnTo>
                    <a:pt x="202074" y="5750"/>
                  </a:lnTo>
                  <a:lnTo>
                    <a:pt x="202074" y="8625"/>
                  </a:lnTo>
                  <a:lnTo>
                    <a:pt x="236577" y="8625"/>
                  </a:lnTo>
                  <a:lnTo>
                    <a:pt x="236577" y="5750"/>
                  </a:lnTo>
                  <a:close/>
                </a:path>
                <a:path w="1911985" h="1078865">
                  <a:moveTo>
                    <a:pt x="296956" y="0"/>
                  </a:moveTo>
                  <a:lnTo>
                    <a:pt x="262454" y="0"/>
                  </a:lnTo>
                  <a:lnTo>
                    <a:pt x="262454" y="2875"/>
                  </a:lnTo>
                  <a:lnTo>
                    <a:pt x="296956" y="2875"/>
                  </a:lnTo>
                  <a:lnTo>
                    <a:pt x="296956" y="0"/>
                  </a:lnTo>
                  <a:close/>
                </a:path>
                <a:path w="1911985" h="1078865">
                  <a:moveTo>
                    <a:pt x="296956" y="5750"/>
                  </a:moveTo>
                  <a:lnTo>
                    <a:pt x="262454" y="5750"/>
                  </a:lnTo>
                  <a:lnTo>
                    <a:pt x="262454" y="8625"/>
                  </a:lnTo>
                  <a:lnTo>
                    <a:pt x="296956" y="8625"/>
                  </a:lnTo>
                  <a:lnTo>
                    <a:pt x="296956" y="5750"/>
                  </a:lnTo>
                  <a:close/>
                </a:path>
                <a:path w="1911985" h="1078865">
                  <a:moveTo>
                    <a:pt x="357336" y="0"/>
                  </a:moveTo>
                  <a:lnTo>
                    <a:pt x="322833" y="0"/>
                  </a:lnTo>
                  <a:lnTo>
                    <a:pt x="322833" y="2875"/>
                  </a:lnTo>
                  <a:lnTo>
                    <a:pt x="357336" y="2875"/>
                  </a:lnTo>
                  <a:lnTo>
                    <a:pt x="357336" y="0"/>
                  </a:lnTo>
                  <a:close/>
                </a:path>
                <a:path w="1911985" h="1078865">
                  <a:moveTo>
                    <a:pt x="357336" y="5750"/>
                  </a:moveTo>
                  <a:lnTo>
                    <a:pt x="322833" y="5750"/>
                  </a:lnTo>
                  <a:lnTo>
                    <a:pt x="322833" y="8625"/>
                  </a:lnTo>
                  <a:lnTo>
                    <a:pt x="357336" y="8625"/>
                  </a:lnTo>
                  <a:lnTo>
                    <a:pt x="357336" y="5750"/>
                  </a:lnTo>
                  <a:close/>
                </a:path>
                <a:path w="1911985" h="1078865">
                  <a:moveTo>
                    <a:pt x="417716" y="0"/>
                  </a:moveTo>
                  <a:lnTo>
                    <a:pt x="383213" y="0"/>
                  </a:lnTo>
                  <a:lnTo>
                    <a:pt x="383213" y="2875"/>
                  </a:lnTo>
                  <a:lnTo>
                    <a:pt x="417716" y="2875"/>
                  </a:lnTo>
                  <a:lnTo>
                    <a:pt x="417716" y="0"/>
                  </a:lnTo>
                  <a:close/>
                </a:path>
                <a:path w="1911985" h="1078865">
                  <a:moveTo>
                    <a:pt x="417716" y="5750"/>
                  </a:moveTo>
                  <a:lnTo>
                    <a:pt x="383213" y="5750"/>
                  </a:lnTo>
                  <a:lnTo>
                    <a:pt x="383213" y="8625"/>
                  </a:lnTo>
                  <a:lnTo>
                    <a:pt x="417716" y="8625"/>
                  </a:lnTo>
                  <a:lnTo>
                    <a:pt x="417716" y="5750"/>
                  </a:lnTo>
                  <a:close/>
                </a:path>
                <a:path w="1911985" h="1078865">
                  <a:moveTo>
                    <a:pt x="478095" y="0"/>
                  </a:moveTo>
                  <a:lnTo>
                    <a:pt x="443593" y="0"/>
                  </a:lnTo>
                  <a:lnTo>
                    <a:pt x="443593" y="2875"/>
                  </a:lnTo>
                  <a:lnTo>
                    <a:pt x="478095" y="2875"/>
                  </a:lnTo>
                  <a:lnTo>
                    <a:pt x="478095" y="0"/>
                  </a:lnTo>
                  <a:close/>
                </a:path>
                <a:path w="1911985" h="1078865">
                  <a:moveTo>
                    <a:pt x="478095" y="5750"/>
                  </a:moveTo>
                  <a:lnTo>
                    <a:pt x="443593" y="5750"/>
                  </a:lnTo>
                  <a:lnTo>
                    <a:pt x="443593" y="8625"/>
                  </a:lnTo>
                  <a:lnTo>
                    <a:pt x="478095" y="8625"/>
                  </a:lnTo>
                  <a:lnTo>
                    <a:pt x="478095" y="5750"/>
                  </a:lnTo>
                  <a:close/>
                </a:path>
                <a:path w="1911985" h="1078865">
                  <a:moveTo>
                    <a:pt x="538475" y="0"/>
                  </a:moveTo>
                  <a:lnTo>
                    <a:pt x="503972" y="0"/>
                  </a:lnTo>
                  <a:lnTo>
                    <a:pt x="503972" y="2875"/>
                  </a:lnTo>
                  <a:lnTo>
                    <a:pt x="538475" y="2875"/>
                  </a:lnTo>
                  <a:lnTo>
                    <a:pt x="538475" y="0"/>
                  </a:lnTo>
                  <a:close/>
                </a:path>
                <a:path w="1911985" h="1078865">
                  <a:moveTo>
                    <a:pt x="538475" y="5750"/>
                  </a:moveTo>
                  <a:lnTo>
                    <a:pt x="503972" y="5750"/>
                  </a:lnTo>
                  <a:lnTo>
                    <a:pt x="503972" y="8625"/>
                  </a:lnTo>
                  <a:lnTo>
                    <a:pt x="538475" y="8625"/>
                  </a:lnTo>
                  <a:lnTo>
                    <a:pt x="538475" y="5750"/>
                  </a:lnTo>
                  <a:close/>
                </a:path>
                <a:path w="1911985" h="1078865">
                  <a:moveTo>
                    <a:pt x="598854" y="0"/>
                  </a:moveTo>
                  <a:lnTo>
                    <a:pt x="564352" y="0"/>
                  </a:lnTo>
                  <a:lnTo>
                    <a:pt x="564352" y="2875"/>
                  </a:lnTo>
                  <a:lnTo>
                    <a:pt x="598854" y="2875"/>
                  </a:lnTo>
                  <a:lnTo>
                    <a:pt x="598854" y="0"/>
                  </a:lnTo>
                  <a:close/>
                </a:path>
                <a:path w="1911985" h="1078865">
                  <a:moveTo>
                    <a:pt x="598854" y="5750"/>
                  </a:moveTo>
                  <a:lnTo>
                    <a:pt x="564352" y="5750"/>
                  </a:lnTo>
                  <a:lnTo>
                    <a:pt x="564352" y="8625"/>
                  </a:lnTo>
                  <a:lnTo>
                    <a:pt x="598854" y="8625"/>
                  </a:lnTo>
                  <a:lnTo>
                    <a:pt x="598854" y="5750"/>
                  </a:lnTo>
                  <a:close/>
                </a:path>
                <a:path w="1911985" h="1078865">
                  <a:moveTo>
                    <a:pt x="659234" y="0"/>
                  </a:moveTo>
                  <a:lnTo>
                    <a:pt x="624731" y="0"/>
                  </a:lnTo>
                  <a:lnTo>
                    <a:pt x="624731" y="2875"/>
                  </a:lnTo>
                  <a:lnTo>
                    <a:pt x="659234" y="2875"/>
                  </a:lnTo>
                  <a:lnTo>
                    <a:pt x="659234" y="0"/>
                  </a:lnTo>
                  <a:close/>
                </a:path>
                <a:path w="1911985" h="1078865">
                  <a:moveTo>
                    <a:pt x="659234" y="5750"/>
                  </a:moveTo>
                  <a:lnTo>
                    <a:pt x="624731" y="5750"/>
                  </a:lnTo>
                  <a:lnTo>
                    <a:pt x="624731" y="8625"/>
                  </a:lnTo>
                  <a:lnTo>
                    <a:pt x="659234" y="8625"/>
                  </a:lnTo>
                  <a:lnTo>
                    <a:pt x="659234" y="5750"/>
                  </a:lnTo>
                  <a:close/>
                </a:path>
                <a:path w="1911985" h="1078865">
                  <a:moveTo>
                    <a:pt x="719613" y="0"/>
                  </a:moveTo>
                  <a:lnTo>
                    <a:pt x="685111" y="0"/>
                  </a:lnTo>
                  <a:lnTo>
                    <a:pt x="685111" y="2875"/>
                  </a:lnTo>
                  <a:lnTo>
                    <a:pt x="719613" y="2875"/>
                  </a:lnTo>
                  <a:lnTo>
                    <a:pt x="719613" y="0"/>
                  </a:lnTo>
                  <a:close/>
                </a:path>
                <a:path w="1911985" h="1078865">
                  <a:moveTo>
                    <a:pt x="719613" y="5750"/>
                  </a:moveTo>
                  <a:lnTo>
                    <a:pt x="685111" y="5750"/>
                  </a:lnTo>
                  <a:lnTo>
                    <a:pt x="685111" y="8625"/>
                  </a:lnTo>
                  <a:lnTo>
                    <a:pt x="719613" y="8625"/>
                  </a:lnTo>
                  <a:lnTo>
                    <a:pt x="719613" y="5750"/>
                  </a:lnTo>
                  <a:close/>
                </a:path>
                <a:path w="1911985" h="1078865">
                  <a:moveTo>
                    <a:pt x="779993" y="0"/>
                  </a:moveTo>
                  <a:lnTo>
                    <a:pt x="745490" y="0"/>
                  </a:lnTo>
                  <a:lnTo>
                    <a:pt x="745490" y="2875"/>
                  </a:lnTo>
                  <a:lnTo>
                    <a:pt x="779993" y="2875"/>
                  </a:lnTo>
                  <a:lnTo>
                    <a:pt x="779993" y="0"/>
                  </a:lnTo>
                  <a:close/>
                </a:path>
                <a:path w="1911985" h="1078865">
                  <a:moveTo>
                    <a:pt x="779993" y="5750"/>
                  </a:moveTo>
                  <a:lnTo>
                    <a:pt x="745490" y="5750"/>
                  </a:lnTo>
                  <a:lnTo>
                    <a:pt x="745490" y="8625"/>
                  </a:lnTo>
                  <a:lnTo>
                    <a:pt x="779993" y="8625"/>
                  </a:lnTo>
                  <a:lnTo>
                    <a:pt x="779993" y="5750"/>
                  </a:lnTo>
                  <a:close/>
                </a:path>
                <a:path w="1911985" h="1078865">
                  <a:moveTo>
                    <a:pt x="840372" y="0"/>
                  </a:moveTo>
                  <a:lnTo>
                    <a:pt x="805870" y="0"/>
                  </a:lnTo>
                  <a:lnTo>
                    <a:pt x="805870" y="2875"/>
                  </a:lnTo>
                  <a:lnTo>
                    <a:pt x="840372" y="2875"/>
                  </a:lnTo>
                  <a:lnTo>
                    <a:pt x="840372" y="0"/>
                  </a:lnTo>
                  <a:close/>
                </a:path>
                <a:path w="1911985" h="1078865">
                  <a:moveTo>
                    <a:pt x="840372" y="5750"/>
                  </a:moveTo>
                  <a:lnTo>
                    <a:pt x="805870" y="5750"/>
                  </a:lnTo>
                  <a:lnTo>
                    <a:pt x="805870" y="8625"/>
                  </a:lnTo>
                  <a:lnTo>
                    <a:pt x="840372" y="8625"/>
                  </a:lnTo>
                  <a:lnTo>
                    <a:pt x="840372" y="5750"/>
                  </a:lnTo>
                  <a:close/>
                </a:path>
                <a:path w="1911985" h="1078865">
                  <a:moveTo>
                    <a:pt x="900752" y="0"/>
                  </a:moveTo>
                  <a:lnTo>
                    <a:pt x="866249" y="0"/>
                  </a:lnTo>
                  <a:lnTo>
                    <a:pt x="866249" y="2875"/>
                  </a:lnTo>
                  <a:lnTo>
                    <a:pt x="900752" y="2875"/>
                  </a:lnTo>
                  <a:lnTo>
                    <a:pt x="900752" y="0"/>
                  </a:lnTo>
                  <a:close/>
                </a:path>
                <a:path w="1911985" h="1078865">
                  <a:moveTo>
                    <a:pt x="900752" y="5750"/>
                  </a:moveTo>
                  <a:lnTo>
                    <a:pt x="866249" y="5750"/>
                  </a:lnTo>
                  <a:lnTo>
                    <a:pt x="866249" y="8625"/>
                  </a:lnTo>
                  <a:lnTo>
                    <a:pt x="900752" y="8625"/>
                  </a:lnTo>
                  <a:lnTo>
                    <a:pt x="900752" y="5750"/>
                  </a:lnTo>
                  <a:close/>
                </a:path>
                <a:path w="1911985" h="1078865">
                  <a:moveTo>
                    <a:pt x="961131" y="0"/>
                  </a:moveTo>
                  <a:lnTo>
                    <a:pt x="926629" y="0"/>
                  </a:lnTo>
                  <a:lnTo>
                    <a:pt x="926629" y="2875"/>
                  </a:lnTo>
                  <a:lnTo>
                    <a:pt x="961131" y="2875"/>
                  </a:lnTo>
                  <a:lnTo>
                    <a:pt x="961131" y="0"/>
                  </a:lnTo>
                  <a:close/>
                </a:path>
                <a:path w="1911985" h="1078865">
                  <a:moveTo>
                    <a:pt x="961131" y="5750"/>
                  </a:moveTo>
                  <a:lnTo>
                    <a:pt x="926629" y="5750"/>
                  </a:lnTo>
                  <a:lnTo>
                    <a:pt x="926629" y="8625"/>
                  </a:lnTo>
                  <a:lnTo>
                    <a:pt x="961131" y="8625"/>
                  </a:lnTo>
                  <a:lnTo>
                    <a:pt x="961131" y="5750"/>
                  </a:lnTo>
                  <a:close/>
                </a:path>
                <a:path w="1911985" h="1078865">
                  <a:moveTo>
                    <a:pt x="1021511" y="0"/>
                  </a:moveTo>
                  <a:lnTo>
                    <a:pt x="987008" y="0"/>
                  </a:lnTo>
                  <a:lnTo>
                    <a:pt x="987008" y="2875"/>
                  </a:lnTo>
                  <a:lnTo>
                    <a:pt x="1021511" y="2875"/>
                  </a:lnTo>
                  <a:lnTo>
                    <a:pt x="1021511" y="0"/>
                  </a:lnTo>
                  <a:close/>
                </a:path>
                <a:path w="1911985" h="1078865">
                  <a:moveTo>
                    <a:pt x="1021511" y="5750"/>
                  </a:moveTo>
                  <a:lnTo>
                    <a:pt x="987008" y="5750"/>
                  </a:lnTo>
                  <a:lnTo>
                    <a:pt x="987008" y="8625"/>
                  </a:lnTo>
                  <a:lnTo>
                    <a:pt x="1021511" y="8625"/>
                  </a:lnTo>
                  <a:lnTo>
                    <a:pt x="1021511" y="5750"/>
                  </a:lnTo>
                  <a:close/>
                </a:path>
                <a:path w="1911985" h="1078865">
                  <a:moveTo>
                    <a:pt x="1081891" y="0"/>
                  </a:moveTo>
                  <a:lnTo>
                    <a:pt x="1047388" y="0"/>
                  </a:lnTo>
                  <a:lnTo>
                    <a:pt x="1047388" y="2875"/>
                  </a:lnTo>
                  <a:lnTo>
                    <a:pt x="1081891" y="2875"/>
                  </a:lnTo>
                  <a:lnTo>
                    <a:pt x="1081891" y="0"/>
                  </a:lnTo>
                  <a:close/>
                </a:path>
                <a:path w="1911985" h="1078865">
                  <a:moveTo>
                    <a:pt x="1081891" y="5750"/>
                  </a:moveTo>
                  <a:lnTo>
                    <a:pt x="1047388" y="5750"/>
                  </a:lnTo>
                  <a:lnTo>
                    <a:pt x="1047388" y="8625"/>
                  </a:lnTo>
                  <a:lnTo>
                    <a:pt x="1081891" y="8625"/>
                  </a:lnTo>
                  <a:lnTo>
                    <a:pt x="1081891" y="5750"/>
                  </a:lnTo>
                  <a:close/>
                </a:path>
                <a:path w="1911985" h="1078865">
                  <a:moveTo>
                    <a:pt x="1142270" y="0"/>
                  </a:moveTo>
                  <a:lnTo>
                    <a:pt x="1107768" y="0"/>
                  </a:lnTo>
                  <a:lnTo>
                    <a:pt x="1107768" y="2875"/>
                  </a:lnTo>
                  <a:lnTo>
                    <a:pt x="1142270" y="2875"/>
                  </a:lnTo>
                  <a:lnTo>
                    <a:pt x="1142270" y="0"/>
                  </a:lnTo>
                  <a:close/>
                </a:path>
                <a:path w="1911985" h="1078865">
                  <a:moveTo>
                    <a:pt x="1142270" y="5750"/>
                  </a:moveTo>
                  <a:lnTo>
                    <a:pt x="1107768" y="5750"/>
                  </a:lnTo>
                  <a:lnTo>
                    <a:pt x="1107768" y="8625"/>
                  </a:lnTo>
                  <a:lnTo>
                    <a:pt x="1142270" y="8625"/>
                  </a:lnTo>
                  <a:lnTo>
                    <a:pt x="1142270" y="5750"/>
                  </a:lnTo>
                  <a:close/>
                </a:path>
                <a:path w="1911985" h="1078865">
                  <a:moveTo>
                    <a:pt x="1202650" y="0"/>
                  </a:moveTo>
                  <a:lnTo>
                    <a:pt x="1168147" y="0"/>
                  </a:lnTo>
                  <a:lnTo>
                    <a:pt x="1168147" y="2875"/>
                  </a:lnTo>
                  <a:lnTo>
                    <a:pt x="1202650" y="2875"/>
                  </a:lnTo>
                  <a:lnTo>
                    <a:pt x="1202650" y="0"/>
                  </a:lnTo>
                  <a:close/>
                </a:path>
                <a:path w="1911985" h="1078865">
                  <a:moveTo>
                    <a:pt x="1202650" y="5750"/>
                  </a:moveTo>
                  <a:lnTo>
                    <a:pt x="1168147" y="5750"/>
                  </a:lnTo>
                  <a:lnTo>
                    <a:pt x="1168147" y="8625"/>
                  </a:lnTo>
                  <a:lnTo>
                    <a:pt x="1202650" y="8625"/>
                  </a:lnTo>
                  <a:lnTo>
                    <a:pt x="1202650" y="5750"/>
                  </a:lnTo>
                  <a:close/>
                </a:path>
                <a:path w="1911985" h="1078865">
                  <a:moveTo>
                    <a:pt x="1263029" y="0"/>
                  </a:moveTo>
                  <a:lnTo>
                    <a:pt x="1228527" y="0"/>
                  </a:lnTo>
                  <a:lnTo>
                    <a:pt x="1228527" y="2875"/>
                  </a:lnTo>
                  <a:lnTo>
                    <a:pt x="1263029" y="2875"/>
                  </a:lnTo>
                  <a:lnTo>
                    <a:pt x="1263029" y="0"/>
                  </a:lnTo>
                  <a:close/>
                </a:path>
                <a:path w="1911985" h="1078865">
                  <a:moveTo>
                    <a:pt x="1263029" y="5750"/>
                  </a:moveTo>
                  <a:lnTo>
                    <a:pt x="1228527" y="5750"/>
                  </a:lnTo>
                  <a:lnTo>
                    <a:pt x="1228527" y="8625"/>
                  </a:lnTo>
                  <a:lnTo>
                    <a:pt x="1263029" y="8625"/>
                  </a:lnTo>
                  <a:lnTo>
                    <a:pt x="1263029" y="5750"/>
                  </a:lnTo>
                  <a:close/>
                </a:path>
                <a:path w="1911985" h="1078865">
                  <a:moveTo>
                    <a:pt x="1323409" y="0"/>
                  </a:moveTo>
                  <a:lnTo>
                    <a:pt x="1288906" y="0"/>
                  </a:lnTo>
                  <a:lnTo>
                    <a:pt x="1288906" y="2875"/>
                  </a:lnTo>
                  <a:lnTo>
                    <a:pt x="1323409" y="2875"/>
                  </a:lnTo>
                  <a:lnTo>
                    <a:pt x="1323409" y="0"/>
                  </a:lnTo>
                  <a:close/>
                </a:path>
                <a:path w="1911985" h="1078865">
                  <a:moveTo>
                    <a:pt x="1323409" y="5750"/>
                  </a:moveTo>
                  <a:lnTo>
                    <a:pt x="1288906" y="5750"/>
                  </a:lnTo>
                  <a:lnTo>
                    <a:pt x="1288906" y="8625"/>
                  </a:lnTo>
                  <a:lnTo>
                    <a:pt x="1323409" y="8625"/>
                  </a:lnTo>
                  <a:lnTo>
                    <a:pt x="1323409" y="5750"/>
                  </a:lnTo>
                  <a:close/>
                </a:path>
                <a:path w="1911985" h="1078865">
                  <a:moveTo>
                    <a:pt x="1383788" y="0"/>
                  </a:moveTo>
                  <a:lnTo>
                    <a:pt x="1349286" y="0"/>
                  </a:lnTo>
                  <a:lnTo>
                    <a:pt x="1349286" y="2875"/>
                  </a:lnTo>
                  <a:lnTo>
                    <a:pt x="1383788" y="2875"/>
                  </a:lnTo>
                  <a:lnTo>
                    <a:pt x="1383788" y="0"/>
                  </a:lnTo>
                  <a:close/>
                </a:path>
                <a:path w="1911985" h="1078865">
                  <a:moveTo>
                    <a:pt x="1383788" y="5750"/>
                  </a:moveTo>
                  <a:lnTo>
                    <a:pt x="1349286" y="5750"/>
                  </a:lnTo>
                  <a:lnTo>
                    <a:pt x="1349286" y="8625"/>
                  </a:lnTo>
                  <a:lnTo>
                    <a:pt x="1383788" y="8625"/>
                  </a:lnTo>
                  <a:lnTo>
                    <a:pt x="1383788" y="5750"/>
                  </a:lnTo>
                  <a:close/>
                </a:path>
                <a:path w="1911985" h="1078865">
                  <a:moveTo>
                    <a:pt x="1444168" y="0"/>
                  </a:moveTo>
                  <a:lnTo>
                    <a:pt x="1409665" y="0"/>
                  </a:lnTo>
                  <a:lnTo>
                    <a:pt x="1409665" y="2875"/>
                  </a:lnTo>
                  <a:lnTo>
                    <a:pt x="1444168" y="2875"/>
                  </a:lnTo>
                  <a:lnTo>
                    <a:pt x="1444168" y="0"/>
                  </a:lnTo>
                  <a:close/>
                </a:path>
                <a:path w="1911985" h="1078865">
                  <a:moveTo>
                    <a:pt x="1444168" y="5750"/>
                  </a:moveTo>
                  <a:lnTo>
                    <a:pt x="1409665" y="5750"/>
                  </a:lnTo>
                  <a:lnTo>
                    <a:pt x="1409665" y="8625"/>
                  </a:lnTo>
                  <a:lnTo>
                    <a:pt x="1444168" y="8625"/>
                  </a:lnTo>
                  <a:lnTo>
                    <a:pt x="1444168" y="5750"/>
                  </a:lnTo>
                  <a:close/>
                </a:path>
                <a:path w="1911985" h="1078865">
                  <a:moveTo>
                    <a:pt x="1504547" y="0"/>
                  </a:moveTo>
                  <a:lnTo>
                    <a:pt x="1470045" y="0"/>
                  </a:lnTo>
                  <a:lnTo>
                    <a:pt x="1470045" y="2875"/>
                  </a:lnTo>
                  <a:lnTo>
                    <a:pt x="1504547" y="2875"/>
                  </a:lnTo>
                  <a:lnTo>
                    <a:pt x="1504547" y="0"/>
                  </a:lnTo>
                  <a:close/>
                </a:path>
                <a:path w="1911985" h="1078865">
                  <a:moveTo>
                    <a:pt x="1504547" y="5750"/>
                  </a:moveTo>
                  <a:lnTo>
                    <a:pt x="1470045" y="5750"/>
                  </a:lnTo>
                  <a:lnTo>
                    <a:pt x="1470045" y="8625"/>
                  </a:lnTo>
                  <a:lnTo>
                    <a:pt x="1504547" y="8625"/>
                  </a:lnTo>
                  <a:lnTo>
                    <a:pt x="1504547" y="5750"/>
                  </a:lnTo>
                  <a:close/>
                </a:path>
                <a:path w="1911985" h="1078865">
                  <a:moveTo>
                    <a:pt x="1564927" y="0"/>
                  </a:moveTo>
                  <a:lnTo>
                    <a:pt x="1530424" y="0"/>
                  </a:lnTo>
                  <a:lnTo>
                    <a:pt x="1530424" y="2875"/>
                  </a:lnTo>
                  <a:lnTo>
                    <a:pt x="1564927" y="2875"/>
                  </a:lnTo>
                  <a:lnTo>
                    <a:pt x="1564927" y="0"/>
                  </a:lnTo>
                  <a:close/>
                </a:path>
                <a:path w="1911985" h="1078865">
                  <a:moveTo>
                    <a:pt x="1564927" y="5750"/>
                  </a:moveTo>
                  <a:lnTo>
                    <a:pt x="1530424" y="5750"/>
                  </a:lnTo>
                  <a:lnTo>
                    <a:pt x="1530424" y="8625"/>
                  </a:lnTo>
                  <a:lnTo>
                    <a:pt x="1564927" y="8625"/>
                  </a:lnTo>
                  <a:lnTo>
                    <a:pt x="1564927" y="5750"/>
                  </a:lnTo>
                  <a:close/>
                </a:path>
                <a:path w="1911985" h="1078865">
                  <a:moveTo>
                    <a:pt x="1625307" y="0"/>
                  </a:moveTo>
                  <a:lnTo>
                    <a:pt x="1590804" y="0"/>
                  </a:lnTo>
                  <a:lnTo>
                    <a:pt x="1590804" y="2875"/>
                  </a:lnTo>
                  <a:lnTo>
                    <a:pt x="1625307" y="2875"/>
                  </a:lnTo>
                  <a:lnTo>
                    <a:pt x="1625307" y="0"/>
                  </a:lnTo>
                  <a:close/>
                </a:path>
                <a:path w="1911985" h="1078865">
                  <a:moveTo>
                    <a:pt x="1625307" y="5750"/>
                  </a:moveTo>
                  <a:lnTo>
                    <a:pt x="1590804" y="5750"/>
                  </a:lnTo>
                  <a:lnTo>
                    <a:pt x="1590804" y="8625"/>
                  </a:lnTo>
                  <a:lnTo>
                    <a:pt x="1625307" y="8625"/>
                  </a:lnTo>
                  <a:lnTo>
                    <a:pt x="1625307" y="5750"/>
                  </a:lnTo>
                  <a:close/>
                </a:path>
                <a:path w="1911985" h="1078865">
                  <a:moveTo>
                    <a:pt x="1685686" y="0"/>
                  </a:moveTo>
                  <a:lnTo>
                    <a:pt x="1651183" y="0"/>
                  </a:lnTo>
                  <a:lnTo>
                    <a:pt x="1651183" y="2875"/>
                  </a:lnTo>
                  <a:lnTo>
                    <a:pt x="1685686" y="2875"/>
                  </a:lnTo>
                  <a:lnTo>
                    <a:pt x="1685686" y="0"/>
                  </a:lnTo>
                  <a:close/>
                </a:path>
                <a:path w="1911985" h="1078865">
                  <a:moveTo>
                    <a:pt x="1685686" y="5750"/>
                  </a:moveTo>
                  <a:lnTo>
                    <a:pt x="1651183" y="5750"/>
                  </a:lnTo>
                  <a:lnTo>
                    <a:pt x="1651183" y="8625"/>
                  </a:lnTo>
                  <a:lnTo>
                    <a:pt x="1685686" y="8625"/>
                  </a:lnTo>
                  <a:lnTo>
                    <a:pt x="1685686" y="5750"/>
                  </a:lnTo>
                  <a:close/>
                </a:path>
                <a:path w="1911985" h="1078865">
                  <a:moveTo>
                    <a:pt x="1746066" y="0"/>
                  </a:moveTo>
                  <a:lnTo>
                    <a:pt x="1711563" y="0"/>
                  </a:lnTo>
                  <a:lnTo>
                    <a:pt x="1711563" y="2875"/>
                  </a:lnTo>
                  <a:lnTo>
                    <a:pt x="1746066" y="2875"/>
                  </a:lnTo>
                  <a:lnTo>
                    <a:pt x="1746066" y="0"/>
                  </a:lnTo>
                  <a:close/>
                </a:path>
                <a:path w="1911985" h="1078865">
                  <a:moveTo>
                    <a:pt x="1746066" y="5750"/>
                  </a:moveTo>
                  <a:lnTo>
                    <a:pt x="1711563" y="5750"/>
                  </a:lnTo>
                  <a:lnTo>
                    <a:pt x="1711563" y="8625"/>
                  </a:lnTo>
                  <a:lnTo>
                    <a:pt x="1746066" y="8625"/>
                  </a:lnTo>
                  <a:lnTo>
                    <a:pt x="1746066" y="5750"/>
                  </a:lnTo>
                  <a:close/>
                </a:path>
                <a:path w="1911985" h="1078865">
                  <a:moveTo>
                    <a:pt x="1806445" y="0"/>
                  </a:moveTo>
                  <a:lnTo>
                    <a:pt x="1771943" y="0"/>
                  </a:lnTo>
                  <a:lnTo>
                    <a:pt x="1771943" y="2875"/>
                  </a:lnTo>
                  <a:lnTo>
                    <a:pt x="1806445" y="2875"/>
                  </a:lnTo>
                  <a:lnTo>
                    <a:pt x="1806445" y="0"/>
                  </a:lnTo>
                  <a:close/>
                </a:path>
                <a:path w="1911985" h="1078865">
                  <a:moveTo>
                    <a:pt x="1806445" y="5750"/>
                  </a:moveTo>
                  <a:lnTo>
                    <a:pt x="1771943" y="5750"/>
                  </a:lnTo>
                  <a:lnTo>
                    <a:pt x="1771943" y="8625"/>
                  </a:lnTo>
                  <a:lnTo>
                    <a:pt x="1806445" y="8625"/>
                  </a:lnTo>
                  <a:lnTo>
                    <a:pt x="1806445" y="5750"/>
                  </a:lnTo>
                  <a:close/>
                </a:path>
                <a:path w="1911985" h="1078865">
                  <a:moveTo>
                    <a:pt x="1866825" y="0"/>
                  </a:moveTo>
                  <a:lnTo>
                    <a:pt x="1832322" y="0"/>
                  </a:lnTo>
                  <a:lnTo>
                    <a:pt x="1832322" y="2875"/>
                  </a:lnTo>
                  <a:lnTo>
                    <a:pt x="1866825" y="2875"/>
                  </a:lnTo>
                  <a:lnTo>
                    <a:pt x="1866825" y="0"/>
                  </a:lnTo>
                  <a:close/>
                </a:path>
                <a:path w="1911985" h="1078865">
                  <a:moveTo>
                    <a:pt x="1866825" y="5750"/>
                  </a:moveTo>
                  <a:lnTo>
                    <a:pt x="1832322" y="5750"/>
                  </a:lnTo>
                  <a:lnTo>
                    <a:pt x="1832322" y="8625"/>
                  </a:lnTo>
                  <a:lnTo>
                    <a:pt x="1866825" y="8625"/>
                  </a:lnTo>
                  <a:lnTo>
                    <a:pt x="1866825" y="5750"/>
                  </a:lnTo>
                  <a:close/>
                </a:path>
                <a:path w="1911985" h="1078865">
                  <a:moveTo>
                    <a:pt x="1906163" y="5750"/>
                  </a:moveTo>
                  <a:lnTo>
                    <a:pt x="1892702" y="5750"/>
                  </a:lnTo>
                  <a:lnTo>
                    <a:pt x="1892702" y="8625"/>
                  </a:lnTo>
                  <a:lnTo>
                    <a:pt x="1903288" y="8625"/>
                  </a:lnTo>
                  <a:lnTo>
                    <a:pt x="1903288" y="23916"/>
                  </a:lnTo>
                  <a:lnTo>
                    <a:pt x="1906163" y="23916"/>
                  </a:lnTo>
                  <a:lnTo>
                    <a:pt x="1906163" y="5750"/>
                  </a:lnTo>
                  <a:close/>
                </a:path>
                <a:path w="1911985" h="1078865">
                  <a:moveTo>
                    <a:pt x="1911914" y="0"/>
                  </a:moveTo>
                  <a:lnTo>
                    <a:pt x="1892702" y="0"/>
                  </a:lnTo>
                  <a:lnTo>
                    <a:pt x="1892702" y="2875"/>
                  </a:lnTo>
                  <a:lnTo>
                    <a:pt x="1909039" y="2875"/>
                  </a:lnTo>
                  <a:lnTo>
                    <a:pt x="1909039" y="23916"/>
                  </a:lnTo>
                  <a:lnTo>
                    <a:pt x="1911914" y="23916"/>
                  </a:lnTo>
                  <a:lnTo>
                    <a:pt x="1911914" y="0"/>
                  </a:lnTo>
                  <a:close/>
                </a:path>
                <a:path w="1911985" h="1078865">
                  <a:moveTo>
                    <a:pt x="1911914" y="49793"/>
                  </a:moveTo>
                  <a:lnTo>
                    <a:pt x="1909039" y="49793"/>
                  </a:lnTo>
                  <a:lnTo>
                    <a:pt x="1909039" y="84295"/>
                  </a:lnTo>
                  <a:lnTo>
                    <a:pt x="1911914" y="84295"/>
                  </a:lnTo>
                  <a:lnTo>
                    <a:pt x="1911914" y="49793"/>
                  </a:lnTo>
                  <a:close/>
                </a:path>
                <a:path w="1911985" h="1078865">
                  <a:moveTo>
                    <a:pt x="1906163" y="49793"/>
                  </a:moveTo>
                  <a:lnTo>
                    <a:pt x="1903288" y="49793"/>
                  </a:lnTo>
                  <a:lnTo>
                    <a:pt x="1903288" y="84295"/>
                  </a:lnTo>
                  <a:lnTo>
                    <a:pt x="1906163" y="84295"/>
                  </a:lnTo>
                  <a:lnTo>
                    <a:pt x="1906163" y="49793"/>
                  </a:lnTo>
                  <a:close/>
                </a:path>
                <a:path w="1911985" h="1078865">
                  <a:moveTo>
                    <a:pt x="1911914" y="110172"/>
                  </a:moveTo>
                  <a:lnTo>
                    <a:pt x="1909039" y="110172"/>
                  </a:lnTo>
                  <a:lnTo>
                    <a:pt x="1909039" y="144675"/>
                  </a:lnTo>
                  <a:lnTo>
                    <a:pt x="1911914" y="144675"/>
                  </a:lnTo>
                  <a:lnTo>
                    <a:pt x="1911914" y="110172"/>
                  </a:lnTo>
                  <a:close/>
                </a:path>
                <a:path w="1911985" h="1078865">
                  <a:moveTo>
                    <a:pt x="1906163" y="110172"/>
                  </a:moveTo>
                  <a:lnTo>
                    <a:pt x="1903288" y="110172"/>
                  </a:lnTo>
                  <a:lnTo>
                    <a:pt x="1903288" y="144675"/>
                  </a:lnTo>
                  <a:lnTo>
                    <a:pt x="1906163" y="144675"/>
                  </a:lnTo>
                  <a:lnTo>
                    <a:pt x="1906163" y="110172"/>
                  </a:lnTo>
                  <a:close/>
                </a:path>
                <a:path w="1911985" h="1078865">
                  <a:moveTo>
                    <a:pt x="1911914" y="170552"/>
                  </a:moveTo>
                  <a:lnTo>
                    <a:pt x="1909039" y="170552"/>
                  </a:lnTo>
                  <a:lnTo>
                    <a:pt x="1909039" y="205054"/>
                  </a:lnTo>
                  <a:lnTo>
                    <a:pt x="1911914" y="205054"/>
                  </a:lnTo>
                  <a:lnTo>
                    <a:pt x="1911914" y="170552"/>
                  </a:lnTo>
                  <a:close/>
                </a:path>
                <a:path w="1911985" h="1078865">
                  <a:moveTo>
                    <a:pt x="1906163" y="170552"/>
                  </a:moveTo>
                  <a:lnTo>
                    <a:pt x="1903288" y="170552"/>
                  </a:lnTo>
                  <a:lnTo>
                    <a:pt x="1903288" y="205054"/>
                  </a:lnTo>
                  <a:lnTo>
                    <a:pt x="1906163" y="205054"/>
                  </a:lnTo>
                  <a:lnTo>
                    <a:pt x="1906163" y="170552"/>
                  </a:lnTo>
                  <a:close/>
                </a:path>
                <a:path w="1911985" h="1078865">
                  <a:moveTo>
                    <a:pt x="1911914" y="230931"/>
                  </a:moveTo>
                  <a:lnTo>
                    <a:pt x="1909039" y="230931"/>
                  </a:lnTo>
                  <a:lnTo>
                    <a:pt x="1909039" y="265434"/>
                  </a:lnTo>
                  <a:lnTo>
                    <a:pt x="1911914" y="265434"/>
                  </a:lnTo>
                  <a:lnTo>
                    <a:pt x="1911914" y="230931"/>
                  </a:lnTo>
                  <a:close/>
                </a:path>
                <a:path w="1911985" h="1078865">
                  <a:moveTo>
                    <a:pt x="1906163" y="230931"/>
                  </a:moveTo>
                  <a:lnTo>
                    <a:pt x="1903288" y="230931"/>
                  </a:lnTo>
                  <a:lnTo>
                    <a:pt x="1903288" y="265434"/>
                  </a:lnTo>
                  <a:lnTo>
                    <a:pt x="1906163" y="265434"/>
                  </a:lnTo>
                  <a:lnTo>
                    <a:pt x="1906163" y="230931"/>
                  </a:lnTo>
                  <a:close/>
                </a:path>
                <a:path w="1911985" h="1078865">
                  <a:moveTo>
                    <a:pt x="1911914" y="291311"/>
                  </a:moveTo>
                  <a:lnTo>
                    <a:pt x="1909039" y="291311"/>
                  </a:lnTo>
                  <a:lnTo>
                    <a:pt x="1909039" y="325813"/>
                  </a:lnTo>
                  <a:lnTo>
                    <a:pt x="1911914" y="325813"/>
                  </a:lnTo>
                  <a:lnTo>
                    <a:pt x="1911914" y="291311"/>
                  </a:lnTo>
                  <a:close/>
                </a:path>
                <a:path w="1911985" h="1078865">
                  <a:moveTo>
                    <a:pt x="1906163" y="291311"/>
                  </a:moveTo>
                  <a:lnTo>
                    <a:pt x="1903288" y="291311"/>
                  </a:lnTo>
                  <a:lnTo>
                    <a:pt x="1903288" y="325813"/>
                  </a:lnTo>
                  <a:lnTo>
                    <a:pt x="1906163" y="325813"/>
                  </a:lnTo>
                  <a:lnTo>
                    <a:pt x="1906163" y="291311"/>
                  </a:lnTo>
                  <a:close/>
                </a:path>
                <a:path w="1911985" h="1078865">
                  <a:moveTo>
                    <a:pt x="1911914" y="351690"/>
                  </a:moveTo>
                  <a:lnTo>
                    <a:pt x="1909039" y="351690"/>
                  </a:lnTo>
                  <a:lnTo>
                    <a:pt x="1909039" y="386193"/>
                  </a:lnTo>
                  <a:lnTo>
                    <a:pt x="1911914" y="386193"/>
                  </a:lnTo>
                  <a:lnTo>
                    <a:pt x="1911914" y="351690"/>
                  </a:lnTo>
                  <a:close/>
                </a:path>
                <a:path w="1911985" h="1078865">
                  <a:moveTo>
                    <a:pt x="1906163" y="351690"/>
                  </a:moveTo>
                  <a:lnTo>
                    <a:pt x="1903288" y="351690"/>
                  </a:lnTo>
                  <a:lnTo>
                    <a:pt x="1903288" y="386193"/>
                  </a:lnTo>
                  <a:lnTo>
                    <a:pt x="1906163" y="386193"/>
                  </a:lnTo>
                  <a:lnTo>
                    <a:pt x="1906163" y="351690"/>
                  </a:lnTo>
                  <a:close/>
                </a:path>
                <a:path w="1911985" h="1078865">
                  <a:moveTo>
                    <a:pt x="1911914" y="412070"/>
                  </a:moveTo>
                  <a:lnTo>
                    <a:pt x="1909039" y="412070"/>
                  </a:lnTo>
                  <a:lnTo>
                    <a:pt x="1909039" y="446572"/>
                  </a:lnTo>
                  <a:lnTo>
                    <a:pt x="1911914" y="446572"/>
                  </a:lnTo>
                  <a:lnTo>
                    <a:pt x="1911914" y="412070"/>
                  </a:lnTo>
                  <a:close/>
                </a:path>
                <a:path w="1911985" h="1078865">
                  <a:moveTo>
                    <a:pt x="1906163" y="412070"/>
                  </a:moveTo>
                  <a:lnTo>
                    <a:pt x="1903288" y="412070"/>
                  </a:lnTo>
                  <a:lnTo>
                    <a:pt x="1903288" y="446572"/>
                  </a:lnTo>
                  <a:lnTo>
                    <a:pt x="1906163" y="446572"/>
                  </a:lnTo>
                  <a:lnTo>
                    <a:pt x="1906163" y="412070"/>
                  </a:lnTo>
                  <a:close/>
                </a:path>
                <a:path w="1911985" h="1078865">
                  <a:moveTo>
                    <a:pt x="1911914" y="472449"/>
                  </a:moveTo>
                  <a:lnTo>
                    <a:pt x="1909039" y="472449"/>
                  </a:lnTo>
                  <a:lnTo>
                    <a:pt x="1909039" y="506952"/>
                  </a:lnTo>
                  <a:lnTo>
                    <a:pt x="1911914" y="506952"/>
                  </a:lnTo>
                  <a:lnTo>
                    <a:pt x="1911914" y="472449"/>
                  </a:lnTo>
                  <a:close/>
                </a:path>
                <a:path w="1911985" h="1078865">
                  <a:moveTo>
                    <a:pt x="1906163" y="472449"/>
                  </a:moveTo>
                  <a:lnTo>
                    <a:pt x="1903288" y="472449"/>
                  </a:lnTo>
                  <a:lnTo>
                    <a:pt x="1903288" y="506952"/>
                  </a:lnTo>
                  <a:lnTo>
                    <a:pt x="1906163" y="506952"/>
                  </a:lnTo>
                  <a:lnTo>
                    <a:pt x="1906163" y="472449"/>
                  </a:lnTo>
                  <a:close/>
                </a:path>
                <a:path w="1911985" h="1078865">
                  <a:moveTo>
                    <a:pt x="1911914" y="532829"/>
                  </a:moveTo>
                  <a:lnTo>
                    <a:pt x="1909039" y="532829"/>
                  </a:lnTo>
                  <a:lnTo>
                    <a:pt x="1909039" y="567331"/>
                  </a:lnTo>
                  <a:lnTo>
                    <a:pt x="1911914" y="567331"/>
                  </a:lnTo>
                  <a:lnTo>
                    <a:pt x="1911914" y="532829"/>
                  </a:lnTo>
                  <a:close/>
                </a:path>
                <a:path w="1911985" h="1078865">
                  <a:moveTo>
                    <a:pt x="1906163" y="532829"/>
                  </a:moveTo>
                  <a:lnTo>
                    <a:pt x="1903288" y="532829"/>
                  </a:lnTo>
                  <a:lnTo>
                    <a:pt x="1903288" y="567331"/>
                  </a:lnTo>
                  <a:lnTo>
                    <a:pt x="1906163" y="567331"/>
                  </a:lnTo>
                  <a:lnTo>
                    <a:pt x="1906163" y="532829"/>
                  </a:lnTo>
                  <a:close/>
                </a:path>
                <a:path w="1911985" h="1078865">
                  <a:moveTo>
                    <a:pt x="1911914" y="593208"/>
                  </a:moveTo>
                  <a:lnTo>
                    <a:pt x="1909039" y="593208"/>
                  </a:lnTo>
                  <a:lnTo>
                    <a:pt x="1909039" y="627711"/>
                  </a:lnTo>
                  <a:lnTo>
                    <a:pt x="1911914" y="627711"/>
                  </a:lnTo>
                  <a:lnTo>
                    <a:pt x="1911914" y="593208"/>
                  </a:lnTo>
                  <a:close/>
                </a:path>
                <a:path w="1911985" h="1078865">
                  <a:moveTo>
                    <a:pt x="1906163" y="593208"/>
                  </a:moveTo>
                  <a:lnTo>
                    <a:pt x="1903288" y="593208"/>
                  </a:lnTo>
                  <a:lnTo>
                    <a:pt x="1903288" y="627711"/>
                  </a:lnTo>
                  <a:lnTo>
                    <a:pt x="1906163" y="627711"/>
                  </a:lnTo>
                  <a:lnTo>
                    <a:pt x="1906163" y="593208"/>
                  </a:lnTo>
                  <a:close/>
                </a:path>
                <a:path w="1911985" h="1078865">
                  <a:moveTo>
                    <a:pt x="1911914" y="653588"/>
                  </a:moveTo>
                  <a:lnTo>
                    <a:pt x="1909039" y="653588"/>
                  </a:lnTo>
                  <a:lnTo>
                    <a:pt x="1909039" y="688091"/>
                  </a:lnTo>
                  <a:lnTo>
                    <a:pt x="1911914" y="688091"/>
                  </a:lnTo>
                  <a:lnTo>
                    <a:pt x="1911914" y="653588"/>
                  </a:lnTo>
                  <a:close/>
                </a:path>
                <a:path w="1911985" h="1078865">
                  <a:moveTo>
                    <a:pt x="1906163" y="653588"/>
                  </a:moveTo>
                  <a:lnTo>
                    <a:pt x="1903288" y="653588"/>
                  </a:lnTo>
                  <a:lnTo>
                    <a:pt x="1903288" y="688091"/>
                  </a:lnTo>
                  <a:lnTo>
                    <a:pt x="1906163" y="688091"/>
                  </a:lnTo>
                  <a:lnTo>
                    <a:pt x="1906163" y="653588"/>
                  </a:lnTo>
                  <a:close/>
                </a:path>
                <a:path w="1911985" h="1078865">
                  <a:moveTo>
                    <a:pt x="1911914" y="713968"/>
                  </a:moveTo>
                  <a:lnTo>
                    <a:pt x="1909039" y="713968"/>
                  </a:lnTo>
                  <a:lnTo>
                    <a:pt x="1909039" y="748470"/>
                  </a:lnTo>
                  <a:lnTo>
                    <a:pt x="1911914" y="748470"/>
                  </a:lnTo>
                  <a:lnTo>
                    <a:pt x="1911914" y="713968"/>
                  </a:lnTo>
                  <a:close/>
                </a:path>
                <a:path w="1911985" h="1078865">
                  <a:moveTo>
                    <a:pt x="1906163" y="713968"/>
                  </a:moveTo>
                  <a:lnTo>
                    <a:pt x="1903288" y="713968"/>
                  </a:lnTo>
                  <a:lnTo>
                    <a:pt x="1903288" y="748470"/>
                  </a:lnTo>
                  <a:lnTo>
                    <a:pt x="1906163" y="748470"/>
                  </a:lnTo>
                  <a:lnTo>
                    <a:pt x="1906163" y="713968"/>
                  </a:lnTo>
                  <a:close/>
                </a:path>
                <a:path w="1911985" h="1078865">
                  <a:moveTo>
                    <a:pt x="1911914" y="774347"/>
                  </a:moveTo>
                  <a:lnTo>
                    <a:pt x="1909039" y="774347"/>
                  </a:lnTo>
                  <a:lnTo>
                    <a:pt x="1909039" y="808850"/>
                  </a:lnTo>
                  <a:lnTo>
                    <a:pt x="1911914" y="808850"/>
                  </a:lnTo>
                  <a:lnTo>
                    <a:pt x="1911914" y="774347"/>
                  </a:lnTo>
                  <a:close/>
                </a:path>
                <a:path w="1911985" h="1078865">
                  <a:moveTo>
                    <a:pt x="1906163" y="774347"/>
                  </a:moveTo>
                  <a:lnTo>
                    <a:pt x="1903288" y="774347"/>
                  </a:lnTo>
                  <a:lnTo>
                    <a:pt x="1903288" y="808850"/>
                  </a:lnTo>
                  <a:lnTo>
                    <a:pt x="1906163" y="808850"/>
                  </a:lnTo>
                  <a:lnTo>
                    <a:pt x="1906163" y="774347"/>
                  </a:lnTo>
                  <a:close/>
                </a:path>
                <a:path w="1911985" h="1078865">
                  <a:moveTo>
                    <a:pt x="1911914" y="834727"/>
                  </a:moveTo>
                  <a:lnTo>
                    <a:pt x="1909039" y="834727"/>
                  </a:lnTo>
                  <a:lnTo>
                    <a:pt x="1909039" y="869229"/>
                  </a:lnTo>
                  <a:lnTo>
                    <a:pt x="1911914" y="869229"/>
                  </a:lnTo>
                  <a:lnTo>
                    <a:pt x="1911914" y="834727"/>
                  </a:lnTo>
                  <a:close/>
                </a:path>
                <a:path w="1911985" h="1078865">
                  <a:moveTo>
                    <a:pt x="1906163" y="834727"/>
                  </a:moveTo>
                  <a:lnTo>
                    <a:pt x="1903288" y="834727"/>
                  </a:lnTo>
                  <a:lnTo>
                    <a:pt x="1903288" y="869229"/>
                  </a:lnTo>
                  <a:lnTo>
                    <a:pt x="1906163" y="869229"/>
                  </a:lnTo>
                  <a:lnTo>
                    <a:pt x="1906163" y="834727"/>
                  </a:lnTo>
                  <a:close/>
                </a:path>
                <a:path w="1911985" h="1078865">
                  <a:moveTo>
                    <a:pt x="1911914" y="895106"/>
                  </a:moveTo>
                  <a:lnTo>
                    <a:pt x="1909039" y="895106"/>
                  </a:lnTo>
                  <a:lnTo>
                    <a:pt x="1909039" y="929609"/>
                  </a:lnTo>
                  <a:lnTo>
                    <a:pt x="1911914" y="929609"/>
                  </a:lnTo>
                  <a:lnTo>
                    <a:pt x="1911914" y="895106"/>
                  </a:lnTo>
                  <a:close/>
                </a:path>
                <a:path w="1911985" h="1078865">
                  <a:moveTo>
                    <a:pt x="1906163" y="895106"/>
                  </a:moveTo>
                  <a:lnTo>
                    <a:pt x="1903288" y="895106"/>
                  </a:lnTo>
                  <a:lnTo>
                    <a:pt x="1903288" y="929609"/>
                  </a:lnTo>
                  <a:lnTo>
                    <a:pt x="1906163" y="929609"/>
                  </a:lnTo>
                  <a:lnTo>
                    <a:pt x="1906163" y="895106"/>
                  </a:lnTo>
                  <a:close/>
                </a:path>
                <a:path w="1911985" h="1078865">
                  <a:moveTo>
                    <a:pt x="1911914" y="955486"/>
                  </a:moveTo>
                  <a:lnTo>
                    <a:pt x="1909039" y="955486"/>
                  </a:lnTo>
                  <a:lnTo>
                    <a:pt x="1909039" y="989988"/>
                  </a:lnTo>
                  <a:lnTo>
                    <a:pt x="1911914" y="989988"/>
                  </a:lnTo>
                  <a:lnTo>
                    <a:pt x="1911914" y="955486"/>
                  </a:lnTo>
                  <a:close/>
                </a:path>
                <a:path w="1911985" h="1078865">
                  <a:moveTo>
                    <a:pt x="1906163" y="955486"/>
                  </a:moveTo>
                  <a:lnTo>
                    <a:pt x="1903288" y="955486"/>
                  </a:lnTo>
                  <a:lnTo>
                    <a:pt x="1903288" y="989988"/>
                  </a:lnTo>
                  <a:lnTo>
                    <a:pt x="1906163" y="989988"/>
                  </a:lnTo>
                  <a:lnTo>
                    <a:pt x="1906163" y="955486"/>
                  </a:lnTo>
                  <a:close/>
                </a:path>
                <a:path w="1911985" h="1078865">
                  <a:moveTo>
                    <a:pt x="1911914" y="1015865"/>
                  </a:moveTo>
                  <a:lnTo>
                    <a:pt x="1909039" y="1015865"/>
                  </a:lnTo>
                  <a:lnTo>
                    <a:pt x="1909039" y="1050368"/>
                  </a:lnTo>
                  <a:lnTo>
                    <a:pt x="1911914" y="1050368"/>
                  </a:lnTo>
                  <a:lnTo>
                    <a:pt x="1911914" y="1015865"/>
                  </a:lnTo>
                  <a:close/>
                </a:path>
                <a:path w="1911985" h="1078865">
                  <a:moveTo>
                    <a:pt x="1906163" y="1015865"/>
                  </a:moveTo>
                  <a:lnTo>
                    <a:pt x="1903288" y="1015865"/>
                  </a:lnTo>
                  <a:lnTo>
                    <a:pt x="1903288" y="1050368"/>
                  </a:lnTo>
                  <a:lnTo>
                    <a:pt x="1906163" y="1050368"/>
                  </a:lnTo>
                  <a:lnTo>
                    <a:pt x="1906163" y="1015865"/>
                  </a:lnTo>
                  <a:close/>
                </a:path>
                <a:path w="1911985" h="1078865">
                  <a:moveTo>
                    <a:pt x="1905877" y="1075958"/>
                  </a:moveTo>
                  <a:lnTo>
                    <a:pt x="1871374" y="1075958"/>
                  </a:lnTo>
                  <a:lnTo>
                    <a:pt x="1871374" y="1078834"/>
                  </a:lnTo>
                  <a:lnTo>
                    <a:pt x="1905877" y="1078834"/>
                  </a:lnTo>
                  <a:lnTo>
                    <a:pt x="1905877" y="1075958"/>
                  </a:lnTo>
                  <a:close/>
                </a:path>
                <a:path w="1911985" h="1078865">
                  <a:moveTo>
                    <a:pt x="1905877" y="1070208"/>
                  </a:moveTo>
                  <a:lnTo>
                    <a:pt x="1871374" y="1070208"/>
                  </a:lnTo>
                  <a:lnTo>
                    <a:pt x="1871374" y="1073083"/>
                  </a:lnTo>
                  <a:lnTo>
                    <a:pt x="1905877" y="1073083"/>
                  </a:lnTo>
                  <a:lnTo>
                    <a:pt x="1905877" y="1070208"/>
                  </a:lnTo>
                  <a:close/>
                </a:path>
                <a:path w="1911985" h="1078865">
                  <a:moveTo>
                    <a:pt x="1845498" y="1075958"/>
                  </a:moveTo>
                  <a:lnTo>
                    <a:pt x="1810995" y="1075958"/>
                  </a:lnTo>
                  <a:lnTo>
                    <a:pt x="1810995" y="1078834"/>
                  </a:lnTo>
                  <a:lnTo>
                    <a:pt x="1845498" y="1078834"/>
                  </a:lnTo>
                  <a:lnTo>
                    <a:pt x="1845498" y="1075958"/>
                  </a:lnTo>
                  <a:close/>
                </a:path>
                <a:path w="1911985" h="1078865">
                  <a:moveTo>
                    <a:pt x="1845498" y="1070208"/>
                  </a:moveTo>
                  <a:lnTo>
                    <a:pt x="1810995" y="1070208"/>
                  </a:lnTo>
                  <a:lnTo>
                    <a:pt x="1810995" y="1073083"/>
                  </a:lnTo>
                  <a:lnTo>
                    <a:pt x="1845498" y="1073083"/>
                  </a:lnTo>
                  <a:lnTo>
                    <a:pt x="1845498" y="1070208"/>
                  </a:lnTo>
                  <a:close/>
                </a:path>
                <a:path w="1911985" h="1078865">
                  <a:moveTo>
                    <a:pt x="1785118" y="1075958"/>
                  </a:moveTo>
                  <a:lnTo>
                    <a:pt x="1750615" y="1075958"/>
                  </a:lnTo>
                  <a:lnTo>
                    <a:pt x="1750615" y="1078834"/>
                  </a:lnTo>
                  <a:lnTo>
                    <a:pt x="1785118" y="1078834"/>
                  </a:lnTo>
                  <a:lnTo>
                    <a:pt x="1785118" y="1075958"/>
                  </a:lnTo>
                  <a:close/>
                </a:path>
                <a:path w="1911985" h="1078865">
                  <a:moveTo>
                    <a:pt x="1785118" y="1070208"/>
                  </a:moveTo>
                  <a:lnTo>
                    <a:pt x="1750615" y="1070208"/>
                  </a:lnTo>
                  <a:lnTo>
                    <a:pt x="1750615" y="1073083"/>
                  </a:lnTo>
                  <a:lnTo>
                    <a:pt x="1785118" y="1073083"/>
                  </a:lnTo>
                  <a:lnTo>
                    <a:pt x="1785118" y="1070208"/>
                  </a:lnTo>
                  <a:close/>
                </a:path>
                <a:path w="1911985" h="1078865">
                  <a:moveTo>
                    <a:pt x="1724738" y="1075958"/>
                  </a:moveTo>
                  <a:lnTo>
                    <a:pt x="1690236" y="1075958"/>
                  </a:lnTo>
                  <a:lnTo>
                    <a:pt x="1690236" y="1078834"/>
                  </a:lnTo>
                  <a:lnTo>
                    <a:pt x="1724738" y="1078834"/>
                  </a:lnTo>
                  <a:lnTo>
                    <a:pt x="1724738" y="1075958"/>
                  </a:lnTo>
                  <a:close/>
                </a:path>
                <a:path w="1911985" h="1078865">
                  <a:moveTo>
                    <a:pt x="1724738" y="1070208"/>
                  </a:moveTo>
                  <a:lnTo>
                    <a:pt x="1690236" y="1070208"/>
                  </a:lnTo>
                  <a:lnTo>
                    <a:pt x="1690236" y="1073083"/>
                  </a:lnTo>
                  <a:lnTo>
                    <a:pt x="1724738" y="1073083"/>
                  </a:lnTo>
                  <a:lnTo>
                    <a:pt x="1724738" y="1070208"/>
                  </a:lnTo>
                  <a:close/>
                </a:path>
                <a:path w="1911985" h="1078865">
                  <a:moveTo>
                    <a:pt x="1664359" y="1075958"/>
                  </a:moveTo>
                  <a:lnTo>
                    <a:pt x="1629856" y="1075958"/>
                  </a:lnTo>
                  <a:lnTo>
                    <a:pt x="1629856" y="1078834"/>
                  </a:lnTo>
                  <a:lnTo>
                    <a:pt x="1664359" y="1078834"/>
                  </a:lnTo>
                  <a:lnTo>
                    <a:pt x="1664359" y="1075958"/>
                  </a:lnTo>
                  <a:close/>
                </a:path>
                <a:path w="1911985" h="1078865">
                  <a:moveTo>
                    <a:pt x="1664359" y="1070208"/>
                  </a:moveTo>
                  <a:lnTo>
                    <a:pt x="1629856" y="1070208"/>
                  </a:lnTo>
                  <a:lnTo>
                    <a:pt x="1629856" y="1073083"/>
                  </a:lnTo>
                  <a:lnTo>
                    <a:pt x="1664359" y="1073083"/>
                  </a:lnTo>
                  <a:lnTo>
                    <a:pt x="1664359" y="1070208"/>
                  </a:lnTo>
                  <a:close/>
                </a:path>
                <a:path w="1911985" h="1078865">
                  <a:moveTo>
                    <a:pt x="1603979" y="1075958"/>
                  </a:moveTo>
                  <a:lnTo>
                    <a:pt x="1569477" y="1075958"/>
                  </a:lnTo>
                  <a:lnTo>
                    <a:pt x="1569477" y="1078834"/>
                  </a:lnTo>
                  <a:lnTo>
                    <a:pt x="1603979" y="1078834"/>
                  </a:lnTo>
                  <a:lnTo>
                    <a:pt x="1603979" y="1075958"/>
                  </a:lnTo>
                  <a:close/>
                </a:path>
                <a:path w="1911985" h="1078865">
                  <a:moveTo>
                    <a:pt x="1603979" y="1070208"/>
                  </a:moveTo>
                  <a:lnTo>
                    <a:pt x="1569477" y="1070208"/>
                  </a:lnTo>
                  <a:lnTo>
                    <a:pt x="1569477" y="1073083"/>
                  </a:lnTo>
                  <a:lnTo>
                    <a:pt x="1603979" y="1073083"/>
                  </a:lnTo>
                  <a:lnTo>
                    <a:pt x="1603979" y="1070208"/>
                  </a:lnTo>
                  <a:close/>
                </a:path>
                <a:path w="1911985" h="1078865">
                  <a:moveTo>
                    <a:pt x="1543600" y="1075958"/>
                  </a:moveTo>
                  <a:lnTo>
                    <a:pt x="1509097" y="1075958"/>
                  </a:lnTo>
                  <a:lnTo>
                    <a:pt x="1509097" y="1078834"/>
                  </a:lnTo>
                  <a:lnTo>
                    <a:pt x="1543600" y="1078834"/>
                  </a:lnTo>
                  <a:lnTo>
                    <a:pt x="1543600" y="1075958"/>
                  </a:lnTo>
                  <a:close/>
                </a:path>
                <a:path w="1911985" h="1078865">
                  <a:moveTo>
                    <a:pt x="1543600" y="1070208"/>
                  </a:moveTo>
                  <a:lnTo>
                    <a:pt x="1509097" y="1070208"/>
                  </a:lnTo>
                  <a:lnTo>
                    <a:pt x="1509097" y="1073083"/>
                  </a:lnTo>
                  <a:lnTo>
                    <a:pt x="1543600" y="1073083"/>
                  </a:lnTo>
                  <a:lnTo>
                    <a:pt x="1543600" y="1070208"/>
                  </a:lnTo>
                  <a:close/>
                </a:path>
                <a:path w="1911985" h="1078865">
                  <a:moveTo>
                    <a:pt x="1483220" y="1075958"/>
                  </a:moveTo>
                  <a:lnTo>
                    <a:pt x="1448718" y="1075958"/>
                  </a:lnTo>
                  <a:lnTo>
                    <a:pt x="1448718" y="1078834"/>
                  </a:lnTo>
                  <a:lnTo>
                    <a:pt x="1483220" y="1078834"/>
                  </a:lnTo>
                  <a:lnTo>
                    <a:pt x="1483220" y="1075958"/>
                  </a:lnTo>
                  <a:close/>
                </a:path>
                <a:path w="1911985" h="1078865">
                  <a:moveTo>
                    <a:pt x="1483220" y="1070208"/>
                  </a:moveTo>
                  <a:lnTo>
                    <a:pt x="1448718" y="1070208"/>
                  </a:lnTo>
                  <a:lnTo>
                    <a:pt x="1448718" y="1073083"/>
                  </a:lnTo>
                  <a:lnTo>
                    <a:pt x="1483220" y="1073083"/>
                  </a:lnTo>
                  <a:lnTo>
                    <a:pt x="1483220" y="1070208"/>
                  </a:lnTo>
                  <a:close/>
                </a:path>
                <a:path w="1911985" h="1078865">
                  <a:moveTo>
                    <a:pt x="1422841" y="1075958"/>
                  </a:moveTo>
                  <a:lnTo>
                    <a:pt x="1388338" y="1075958"/>
                  </a:lnTo>
                  <a:lnTo>
                    <a:pt x="1388338" y="1078834"/>
                  </a:lnTo>
                  <a:lnTo>
                    <a:pt x="1422841" y="1078834"/>
                  </a:lnTo>
                  <a:lnTo>
                    <a:pt x="1422841" y="1075958"/>
                  </a:lnTo>
                  <a:close/>
                </a:path>
                <a:path w="1911985" h="1078865">
                  <a:moveTo>
                    <a:pt x="1422841" y="1070208"/>
                  </a:moveTo>
                  <a:lnTo>
                    <a:pt x="1388338" y="1070208"/>
                  </a:lnTo>
                  <a:lnTo>
                    <a:pt x="1388338" y="1073083"/>
                  </a:lnTo>
                  <a:lnTo>
                    <a:pt x="1422841" y="1073083"/>
                  </a:lnTo>
                  <a:lnTo>
                    <a:pt x="1422841" y="1070208"/>
                  </a:lnTo>
                  <a:close/>
                </a:path>
                <a:path w="1911985" h="1078865">
                  <a:moveTo>
                    <a:pt x="1362461" y="1075958"/>
                  </a:moveTo>
                  <a:lnTo>
                    <a:pt x="1327959" y="1075958"/>
                  </a:lnTo>
                  <a:lnTo>
                    <a:pt x="1327959" y="1078834"/>
                  </a:lnTo>
                  <a:lnTo>
                    <a:pt x="1362461" y="1078834"/>
                  </a:lnTo>
                  <a:lnTo>
                    <a:pt x="1362461" y="1075958"/>
                  </a:lnTo>
                  <a:close/>
                </a:path>
                <a:path w="1911985" h="1078865">
                  <a:moveTo>
                    <a:pt x="1362461" y="1070208"/>
                  </a:moveTo>
                  <a:lnTo>
                    <a:pt x="1327959" y="1070208"/>
                  </a:lnTo>
                  <a:lnTo>
                    <a:pt x="1327959" y="1073083"/>
                  </a:lnTo>
                  <a:lnTo>
                    <a:pt x="1362461" y="1073083"/>
                  </a:lnTo>
                  <a:lnTo>
                    <a:pt x="1362461" y="1070208"/>
                  </a:lnTo>
                  <a:close/>
                </a:path>
                <a:path w="1911985" h="1078865">
                  <a:moveTo>
                    <a:pt x="1302082" y="1075958"/>
                  </a:moveTo>
                  <a:lnTo>
                    <a:pt x="1267579" y="1075958"/>
                  </a:lnTo>
                  <a:lnTo>
                    <a:pt x="1267579" y="1078834"/>
                  </a:lnTo>
                  <a:lnTo>
                    <a:pt x="1302082" y="1078834"/>
                  </a:lnTo>
                  <a:lnTo>
                    <a:pt x="1302082" y="1075958"/>
                  </a:lnTo>
                  <a:close/>
                </a:path>
                <a:path w="1911985" h="1078865">
                  <a:moveTo>
                    <a:pt x="1302082" y="1070208"/>
                  </a:moveTo>
                  <a:lnTo>
                    <a:pt x="1267579" y="1070208"/>
                  </a:lnTo>
                  <a:lnTo>
                    <a:pt x="1267579" y="1073083"/>
                  </a:lnTo>
                  <a:lnTo>
                    <a:pt x="1302082" y="1073083"/>
                  </a:lnTo>
                  <a:lnTo>
                    <a:pt x="1302082" y="1070208"/>
                  </a:lnTo>
                  <a:close/>
                </a:path>
                <a:path w="1911985" h="1078865">
                  <a:moveTo>
                    <a:pt x="1241702" y="1075958"/>
                  </a:moveTo>
                  <a:lnTo>
                    <a:pt x="1207199" y="1075958"/>
                  </a:lnTo>
                  <a:lnTo>
                    <a:pt x="1207199" y="1078834"/>
                  </a:lnTo>
                  <a:lnTo>
                    <a:pt x="1241702" y="1078834"/>
                  </a:lnTo>
                  <a:lnTo>
                    <a:pt x="1241702" y="1075958"/>
                  </a:lnTo>
                  <a:close/>
                </a:path>
                <a:path w="1911985" h="1078865">
                  <a:moveTo>
                    <a:pt x="1241702" y="1070208"/>
                  </a:moveTo>
                  <a:lnTo>
                    <a:pt x="1207199" y="1070208"/>
                  </a:lnTo>
                  <a:lnTo>
                    <a:pt x="1207199" y="1073083"/>
                  </a:lnTo>
                  <a:lnTo>
                    <a:pt x="1241702" y="1073083"/>
                  </a:lnTo>
                  <a:lnTo>
                    <a:pt x="1241702" y="1070208"/>
                  </a:lnTo>
                  <a:close/>
                </a:path>
                <a:path w="1911985" h="1078865">
                  <a:moveTo>
                    <a:pt x="1181322" y="1075958"/>
                  </a:moveTo>
                  <a:lnTo>
                    <a:pt x="1146820" y="1075958"/>
                  </a:lnTo>
                  <a:lnTo>
                    <a:pt x="1146820" y="1078834"/>
                  </a:lnTo>
                  <a:lnTo>
                    <a:pt x="1181322" y="1078834"/>
                  </a:lnTo>
                  <a:lnTo>
                    <a:pt x="1181322" y="1075958"/>
                  </a:lnTo>
                  <a:close/>
                </a:path>
                <a:path w="1911985" h="1078865">
                  <a:moveTo>
                    <a:pt x="1181322" y="1070208"/>
                  </a:moveTo>
                  <a:lnTo>
                    <a:pt x="1146820" y="1070208"/>
                  </a:lnTo>
                  <a:lnTo>
                    <a:pt x="1146820" y="1073083"/>
                  </a:lnTo>
                  <a:lnTo>
                    <a:pt x="1181322" y="1073083"/>
                  </a:lnTo>
                  <a:lnTo>
                    <a:pt x="1181322" y="1070208"/>
                  </a:lnTo>
                  <a:close/>
                </a:path>
                <a:path w="1911985" h="1078865">
                  <a:moveTo>
                    <a:pt x="1120943" y="1075958"/>
                  </a:moveTo>
                  <a:lnTo>
                    <a:pt x="1086440" y="1075958"/>
                  </a:lnTo>
                  <a:lnTo>
                    <a:pt x="1086440" y="1078834"/>
                  </a:lnTo>
                  <a:lnTo>
                    <a:pt x="1120943" y="1078834"/>
                  </a:lnTo>
                  <a:lnTo>
                    <a:pt x="1120943" y="1075958"/>
                  </a:lnTo>
                  <a:close/>
                </a:path>
                <a:path w="1911985" h="1078865">
                  <a:moveTo>
                    <a:pt x="1120943" y="1070208"/>
                  </a:moveTo>
                  <a:lnTo>
                    <a:pt x="1086440" y="1070208"/>
                  </a:lnTo>
                  <a:lnTo>
                    <a:pt x="1086440" y="1073083"/>
                  </a:lnTo>
                  <a:lnTo>
                    <a:pt x="1120943" y="1073083"/>
                  </a:lnTo>
                  <a:lnTo>
                    <a:pt x="1120943" y="1070208"/>
                  </a:lnTo>
                  <a:close/>
                </a:path>
                <a:path w="1911985" h="1078865">
                  <a:moveTo>
                    <a:pt x="1060563" y="1075958"/>
                  </a:moveTo>
                  <a:lnTo>
                    <a:pt x="1026061" y="1075958"/>
                  </a:lnTo>
                  <a:lnTo>
                    <a:pt x="1026061" y="1078834"/>
                  </a:lnTo>
                  <a:lnTo>
                    <a:pt x="1060563" y="1078834"/>
                  </a:lnTo>
                  <a:lnTo>
                    <a:pt x="1060563" y="1075958"/>
                  </a:lnTo>
                  <a:close/>
                </a:path>
                <a:path w="1911985" h="1078865">
                  <a:moveTo>
                    <a:pt x="1060563" y="1070208"/>
                  </a:moveTo>
                  <a:lnTo>
                    <a:pt x="1026061" y="1070208"/>
                  </a:lnTo>
                  <a:lnTo>
                    <a:pt x="1026061" y="1073083"/>
                  </a:lnTo>
                  <a:lnTo>
                    <a:pt x="1060563" y="1073083"/>
                  </a:lnTo>
                  <a:lnTo>
                    <a:pt x="1060563" y="1070208"/>
                  </a:lnTo>
                  <a:close/>
                </a:path>
                <a:path w="1911985" h="1078865">
                  <a:moveTo>
                    <a:pt x="1000184" y="1075958"/>
                  </a:moveTo>
                  <a:lnTo>
                    <a:pt x="965681" y="1075958"/>
                  </a:lnTo>
                  <a:lnTo>
                    <a:pt x="965681" y="1078834"/>
                  </a:lnTo>
                  <a:lnTo>
                    <a:pt x="1000184" y="1078834"/>
                  </a:lnTo>
                  <a:lnTo>
                    <a:pt x="1000184" y="1075958"/>
                  </a:lnTo>
                  <a:close/>
                </a:path>
                <a:path w="1911985" h="1078865">
                  <a:moveTo>
                    <a:pt x="1000184" y="1070208"/>
                  </a:moveTo>
                  <a:lnTo>
                    <a:pt x="965681" y="1070208"/>
                  </a:lnTo>
                  <a:lnTo>
                    <a:pt x="965681" y="1073083"/>
                  </a:lnTo>
                  <a:lnTo>
                    <a:pt x="1000184" y="1073083"/>
                  </a:lnTo>
                  <a:lnTo>
                    <a:pt x="1000184" y="1070208"/>
                  </a:lnTo>
                  <a:close/>
                </a:path>
                <a:path w="1911985" h="1078865">
                  <a:moveTo>
                    <a:pt x="939804" y="1075958"/>
                  </a:moveTo>
                  <a:lnTo>
                    <a:pt x="905302" y="1075958"/>
                  </a:lnTo>
                  <a:lnTo>
                    <a:pt x="905302" y="1078834"/>
                  </a:lnTo>
                  <a:lnTo>
                    <a:pt x="939804" y="1078834"/>
                  </a:lnTo>
                  <a:lnTo>
                    <a:pt x="939804" y="1075958"/>
                  </a:lnTo>
                  <a:close/>
                </a:path>
                <a:path w="1911985" h="1078865">
                  <a:moveTo>
                    <a:pt x="939804" y="1070208"/>
                  </a:moveTo>
                  <a:lnTo>
                    <a:pt x="905302" y="1070208"/>
                  </a:lnTo>
                  <a:lnTo>
                    <a:pt x="905302" y="1073083"/>
                  </a:lnTo>
                  <a:lnTo>
                    <a:pt x="939804" y="1073083"/>
                  </a:lnTo>
                  <a:lnTo>
                    <a:pt x="939804" y="1070208"/>
                  </a:lnTo>
                  <a:close/>
                </a:path>
                <a:path w="1911985" h="1078865">
                  <a:moveTo>
                    <a:pt x="879425" y="1075958"/>
                  </a:moveTo>
                  <a:lnTo>
                    <a:pt x="844922" y="1075958"/>
                  </a:lnTo>
                  <a:lnTo>
                    <a:pt x="844922" y="1078834"/>
                  </a:lnTo>
                  <a:lnTo>
                    <a:pt x="879425" y="1078834"/>
                  </a:lnTo>
                  <a:lnTo>
                    <a:pt x="879425" y="1075958"/>
                  </a:lnTo>
                  <a:close/>
                </a:path>
                <a:path w="1911985" h="1078865">
                  <a:moveTo>
                    <a:pt x="879425" y="1070208"/>
                  </a:moveTo>
                  <a:lnTo>
                    <a:pt x="844922" y="1070208"/>
                  </a:lnTo>
                  <a:lnTo>
                    <a:pt x="844922" y="1073083"/>
                  </a:lnTo>
                  <a:lnTo>
                    <a:pt x="879425" y="1073083"/>
                  </a:lnTo>
                  <a:lnTo>
                    <a:pt x="879425" y="1070208"/>
                  </a:lnTo>
                  <a:close/>
                </a:path>
                <a:path w="1911985" h="1078865">
                  <a:moveTo>
                    <a:pt x="819045" y="1075958"/>
                  </a:moveTo>
                  <a:lnTo>
                    <a:pt x="784543" y="1075958"/>
                  </a:lnTo>
                  <a:lnTo>
                    <a:pt x="784543" y="1078834"/>
                  </a:lnTo>
                  <a:lnTo>
                    <a:pt x="819045" y="1078834"/>
                  </a:lnTo>
                  <a:lnTo>
                    <a:pt x="819045" y="1075958"/>
                  </a:lnTo>
                  <a:close/>
                </a:path>
                <a:path w="1911985" h="1078865">
                  <a:moveTo>
                    <a:pt x="819045" y="1070208"/>
                  </a:moveTo>
                  <a:lnTo>
                    <a:pt x="784543" y="1070208"/>
                  </a:lnTo>
                  <a:lnTo>
                    <a:pt x="784543" y="1073083"/>
                  </a:lnTo>
                  <a:lnTo>
                    <a:pt x="819045" y="1073083"/>
                  </a:lnTo>
                  <a:lnTo>
                    <a:pt x="819045" y="1070208"/>
                  </a:lnTo>
                  <a:close/>
                </a:path>
                <a:path w="1911985" h="1078865">
                  <a:moveTo>
                    <a:pt x="758666" y="1075958"/>
                  </a:moveTo>
                  <a:lnTo>
                    <a:pt x="724163" y="1075958"/>
                  </a:lnTo>
                  <a:lnTo>
                    <a:pt x="724163" y="1078834"/>
                  </a:lnTo>
                  <a:lnTo>
                    <a:pt x="758666" y="1078834"/>
                  </a:lnTo>
                  <a:lnTo>
                    <a:pt x="758666" y="1075958"/>
                  </a:lnTo>
                  <a:close/>
                </a:path>
                <a:path w="1911985" h="1078865">
                  <a:moveTo>
                    <a:pt x="758666" y="1070208"/>
                  </a:moveTo>
                  <a:lnTo>
                    <a:pt x="724163" y="1070208"/>
                  </a:lnTo>
                  <a:lnTo>
                    <a:pt x="724163" y="1073083"/>
                  </a:lnTo>
                  <a:lnTo>
                    <a:pt x="758666" y="1073083"/>
                  </a:lnTo>
                  <a:lnTo>
                    <a:pt x="758666" y="1070208"/>
                  </a:lnTo>
                  <a:close/>
                </a:path>
                <a:path w="1911985" h="1078865">
                  <a:moveTo>
                    <a:pt x="698286" y="1075958"/>
                  </a:moveTo>
                  <a:lnTo>
                    <a:pt x="663783" y="1075958"/>
                  </a:lnTo>
                  <a:lnTo>
                    <a:pt x="663783" y="1078834"/>
                  </a:lnTo>
                  <a:lnTo>
                    <a:pt x="698286" y="1078834"/>
                  </a:lnTo>
                  <a:lnTo>
                    <a:pt x="698286" y="1075958"/>
                  </a:lnTo>
                  <a:close/>
                </a:path>
                <a:path w="1911985" h="1078865">
                  <a:moveTo>
                    <a:pt x="698286" y="1070208"/>
                  </a:moveTo>
                  <a:lnTo>
                    <a:pt x="663783" y="1070208"/>
                  </a:lnTo>
                  <a:lnTo>
                    <a:pt x="663783" y="1073083"/>
                  </a:lnTo>
                  <a:lnTo>
                    <a:pt x="698286" y="1073083"/>
                  </a:lnTo>
                  <a:lnTo>
                    <a:pt x="698286" y="1070208"/>
                  </a:lnTo>
                  <a:close/>
                </a:path>
                <a:path w="1911985" h="1078865">
                  <a:moveTo>
                    <a:pt x="637907" y="1075958"/>
                  </a:moveTo>
                  <a:lnTo>
                    <a:pt x="603404" y="1075958"/>
                  </a:lnTo>
                  <a:lnTo>
                    <a:pt x="603404" y="1078834"/>
                  </a:lnTo>
                  <a:lnTo>
                    <a:pt x="637907" y="1078834"/>
                  </a:lnTo>
                  <a:lnTo>
                    <a:pt x="637907" y="1075958"/>
                  </a:lnTo>
                  <a:close/>
                </a:path>
                <a:path w="1911985" h="1078865">
                  <a:moveTo>
                    <a:pt x="637907" y="1070208"/>
                  </a:moveTo>
                  <a:lnTo>
                    <a:pt x="603404" y="1070208"/>
                  </a:lnTo>
                  <a:lnTo>
                    <a:pt x="603404" y="1073083"/>
                  </a:lnTo>
                  <a:lnTo>
                    <a:pt x="637907" y="1073083"/>
                  </a:lnTo>
                  <a:lnTo>
                    <a:pt x="637907" y="1070208"/>
                  </a:lnTo>
                  <a:close/>
                </a:path>
                <a:path w="1911985" h="1078865">
                  <a:moveTo>
                    <a:pt x="577527" y="1075958"/>
                  </a:moveTo>
                  <a:lnTo>
                    <a:pt x="543024" y="1075958"/>
                  </a:lnTo>
                  <a:lnTo>
                    <a:pt x="543024" y="1078834"/>
                  </a:lnTo>
                  <a:lnTo>
                    <a:pt x="577527" y="1078834"/>
                  </a:lnTo>
                  <a:lnTo>
                    <a:pt x="577527" y="1075958"/>
                  </a:lnTo>
                  <a:close/>
                </a:path>
                <a:path w="1911985" h="1078865">
                  <a:moveTo>
                    <a:pt x="577527" y="1070208"/>
                  </a:moveTo>
                  <a:lnTo>
                    <a:pt x="543024" y="1070208"/>
                  </a:lnTo>
                  <a:lnTo>
                    <a:pt x="543024" y="1073083"/>
                  </a:lnTo>
                  <a:lnTo>
                    <a:pt x="577527" y="1073083"/>
                  </a:lnTo>
                  <a:lnTo>
                    <a:pt x="577527" y="1070208"/>
                  </a:lnTo>
                  <a:close/>
                </a:path>
                <a:path w="1911985" h="1078865">
                  <a:moveTo>
                    <a:pt x="517147" y="1075958"/>
                  </a:moveTo>
                  <a:lnTo>
                    <a:pt x="482645" y="1075958"/>
                  </a:lnTo>
                  <a:lnTo>
                    <a:pt x="482645" y="1078834"/>
                  </a:lnTo>
                  <a:lnTo>
                    <a:pt x="517147" y="1078834"/>
                  </a:lnTo>
                  <a:lnTo>
                    <a:pt x="517147" y="1075958"/>
                  </a:lnTo>
                  <a:close/>
                </a:path>
                <a:path w="1911985" h="1078865">
                  <a:moveTo>
                    <a:pt x="517147" y="1070208"/>
                  </a:moveTo>
                  <a:lnTo>
                    <a:pt x="482645" y="1070208"/>
                  </a:lnTo>
                  <a:lnTo>
                    <a:pt x="482645" y="1073083"/>
                  </a:lnTo>
                  <a:lnTo>
                    <a:pt x="517147" y="1073083"/>
                  </a:lnTo>
                  <a:lnTo>
                    <a:pt x="517147" y="1070208"/>
                  </a:lnTo>
                  <a:close/>
                </a:path>
                <a:path w="1911985" h="1078865">
                  <a:moveTo>
                    <a:pt x="456768" y="1075958"/>
                  </a:moveTo>
                  <a:lnTo>
                    <a:pt x="422265" y="1075958"/>
                  </a:lnTo>
                  <a:lnTo>
                    <a:pt x="422265" y="1078834"/>
                  </a:lnTo>
                  <a:lnTo>
                    <a:pt x="456768" y="1078834"/>
                  </a:lnTo>
                  <a:lnTo>
                    <a:pt x="456768" y="1075958"/>
                  </a:lnTo>
                  <a:close/>
                </a:path>
                <a:path w="1911985" h="1078865">
                  <a:moveTo>
                    <a:pt x="456768" y="1070208"/>
                  </a:moveTo>
                  <a:lnTo>
                    <a:pt x="422265" y="1070208"/>
                  </a:lnTo>
                  <a:lnTo>
                    <a:pt x="422265" y="1073083"/>
                  </a:lnTo>
                  <a:lnTo>
                    <a:pt x="456768" y="1073083"/>
                  </a:lnTo>
                  <a:lnTo>
                    <a:pt x="456768" y="1070208"/>
                  </a:lnTo>
                  <a:close/>
                </a:path>
                <a:path w="1911985" h="1078865">
                  <a:moveTo>
                    <a:pt x="396388" y="1075958"/>
                  </a:moveTo>
                  <a:lnTo>
                    <a:pt x="361886" y="1075958"/>
                  </a:lnTo>
                  <a:lnTo>
                    <a:pt x="361886" y="1078834"/>
                  </a:lnTo>
                  <a:lnTo>
                    <a:pt x="396388" y="1078834"/>
                  </a:lnTo>
                  <a:lnTo>
                    <a:pt x="396388" y="1075958"/>
                  </a:lnTo>
                  <a:close/>
                </a:path>
                <a:path w="1911985" h="1078865">
                  <a:moveTo>
                    <a:pt x="396388" y="1070208"/>
                  </a:moveTo>
                  <a:lnTo>
                    <a:pt x="361886" y="1070208"/>
                  </a:lnTo>
                  <a:lnTo>
                    <a:pt x="361886" y="1073083"/>
                  </a:lnTo>
                  <a:lnTo>
                    <a:pt x="396388" y="1073083"/>
                  </a:lnTo>
                  <a:lnTo>
                    <a:pt x="396388" y="1070208"/>
                  </a:lnTo>
                  <a:close/>
                </a:path>
                <a:path w="1911985" h="1078865">
                  <a:moveTo>
                    <a:pt x="336009" y="1075958"/>
                  </a:moveTo>
                  <a:lnTo>
                    <a:pt x="301506" y="1075958"/>
                  </a:lnTo>
                  <a:lnTo>
                    <a:pt x="301506" y="1078834"/>
                  </a:lnTo>
                  <a:lnTo>
                    <a:pt x="336009" y="1078834"/>
                  </a:lnTo>
                  <a:lnTo>
                    <a:pt x="336009" y="1075958"/>
                  </a:lnTo>
                  <a:close/>
                </a:path>
                <a:path w="1911985" h="1078865">
                  <a:moveTo>
                    <a:pt x="336009" y="1070208"/>
                  </a:moveTo>
                  <a:lnTo>
                    <a:pt x="301506" y="1070208"/>
                  </a:lnTo>
                  <a:lnTo>
                    <a:pt x="301506" y="1073083"/>
                  </a:lnTo>
                  <a:lnTo>
                    <a:pt x="336009" y="1073083"/>
                  </a:lnTo>
                  <a:lnTo>
                    <a:pt x="336009" y="1070208"/>
                  </a:lnTo>
                  <a:close/>
                </a:path>
                <a:path w="1911985" h="1078865">
                  <a:moveTo>
                    <a:pt x="275629" y="1075958"/>
                  </a:moveTo>
                  <a:lnTo>
                    <a:pt x="241127" y="1075958"/>
                  </a:lnTo>
                  <a:lnTo>
                    <a:pt x="241127" y="1078834"/>
                  </a:lnTo>
                  <a:lnTo>
                    <a:pt x="275629" y="1078834"/>
                  </a:lnTo>
                  <a:lnTo>
                    <a:pt x="275629" y="1075958"/>
                  </a:lnTo>
                  <a:close/>
                </a:path>
                <a:path w="1911985" h="1078865">
                  <a:moveTo>
                    <a:pt x="275629" y="1070208"/>
                  </a:moveTo>
                  <a:lnTo>
                    <a:pt x="241127" y="1070208"/>
                  </a:lnTo>
                  <a:lnTo>
                    <a:pt x="241127" y="1073083"/>
                  </a:lnTo>
                  <a:lnTo>
                    <a:pt x="275629" y="1073083"/>
                  </a:lnTo>
                  <a:lnTo>
                    <a:pt x="275629" y="1070208"/>
                  </a:lnTo>
                  <a:close/>
                </a:path>
                <a:path w="1911985" h="1078865">
                  <a:moveTo>
                    <a:pt x="215250" y="1075958"/>
                  </a:moveTo>
                  <a:lnTo>
                    <a:pt x="180747" y="1075958"/>
                  </a:lnTo>
                  <a:lnTo>
                    <a:pt x="180747" y="1078834"/>
                  </a:lnTo>
                  <a:lnTo>
                    <a:pt x="215250" y="1078834"/>
                  </a:lnTo>
                  <a:lnTo>
                    <a:pt x="215250" y="1075958"/>
                  </a:lnTo>
                  <a:close/>
                </a:path>
                <a:path w="1911985" h="1078865">
                  <a:moveTo>
                    <a:pt x="215250" y="1070208"/>
                  </a:moveTo>
                  <a:lnTo>
                    <a:pt x="180747" y="1070208"/>
                  </a:lnTo>
                  <a:lnTo>
                    <a:pt x="180747" y="1073083"/>
                  </a:lnTo>
                  <a:lnTo>
                    <a:pt x="215250" y="1073083"/>
                  </a:lnTo>
                  <a:lnTo>
                    <a:pt x="215250" y="1070208"/>
                  </a:lnTo>
                  <a:close/>
                </a:path>
                <a:path w="1911985" h="1078865">
                  <a:moveTo>
                    <a:pt x="154870" y="1075958"/>
                  </a:moveTo>
                  <a:lnTo>
                    <a:pt x="120368" y="1075958"/>
                  </a:lnTo>
                  <a:lnTo>
                    <a:pt x="120368" y="1078834"/>
                  </a:lnTo>
                  <a:lnTo>
                    <a:pt x="154870" y="1078834"/>
                  </a:lnTo>
                  <a:lnTo>
                    <a:pt x="154870" y="1075958"/>
                  </a:lnTo>
                  <a:close/>
                </a:path>
                <a:path w="1911985" h="1078865">
                  <a:moveTo>
                    <a:pt x="154870" y="1070208"/>
                  </a:moveTo>
                  <a:lnTo>
                    <a:pt x="120368" y="1070208"/>
                  </a:lnTo>
                  <a:lnTo>
                    <a:pt x="120368" y="1073083"/>
                  </a:lnTo>
                  <a:lnTo>
                    <a:pt x="154870" y="1073083"/>
                  </a:lnTo>
                  <a:lnTo>
                    <a:pt x="154870" y="1070208"/>
                  </a:lnTo>
                  <a:close/>
                </a:path>
                <a:path w="1911985" h="1078865">
                  <a:moveTo>
                    <a:pt x="94491" y="1075958"/>
                  </a:moveTo>
                  <a:lnTo>
                    <a:pt x="59988" y="1075958"/>
                  </a:lnTo>
                  <a:lnTo>
                    <a:pt x="59988" y="1078834"/>
                  </a:lnTo>
                  <a:lnTo>
                    <a:pt x="94491" y="1078834"/>
                  </a:lnTo>
                  <a:lnTo>
                    <a:pt x="94491" y="1075958"/>
                  </a:lnTo>
                  <a:close/>
                </a:path>
                <a:path w="1911985" h="1078865">
                  <a:moveTo>
                    <a:pt x="94491" y="1070208"/>
                  </a:moveTo>
                  <a:lnTo>
                    <a:pt x="59988" y="1070208"/>
                  </a:lnTo>
                  <a:lnTo>
                    <a:pt x="59988" y="1073083"/>
                  </a:lnTo>
                  <a:lnTo>
                    <a:pt x="94491" y="1073083"/>
                  </a:lnTo>
                  <a:lnTo>
                    <a:pt x="94491" y="1070208"/>
                  </a:lnTo>
                  <a:close/>
                </a:path>
                <a:path w="1911985" h="1078865">
                  <a:moveTo>
                    <a:pt x="34111" y="1075958"/>
                  </a:moveTo>
                  <a:lnTo>
                    <a:pt x="4312" y="1075958"/>
                  </a:lnTo>
                  <a:lnTo>
                    <a:pt x="4312" y="1078834"/>
                  </a:lnTo>
                  <a:lnTo>
                    <a:pt x="34111" y="1078834"/>
                  </a:lnTo>
                  <a:lnTo>
                    <a:pt x="34111" y="1075958"/>
                  </a:lnTo>
                  <a:close/>
                </a:path>
              </a:pathLst>
            </a:custGeom>
            <a:solidFill>
              <a:srgbClr val="042433"/>
            </a:solidFill>
          </p:spPr>
          <p:txBody>
            <a:bodyPr wrap="square" lIns="0" tIns="0" rIns="0" bIns="0" rtlCol="0"/>
            <a:lstStyle/>
            <a:p>
              <a:endParaRPr/>
            </a:p>
          </p:txBody>
        </p:sp>
        <p:sp>
          <p:nvSpPr>
            <p:cNvPr id="119" name="object 7">
              <a:extLst>
                <a:ext uri="{FF2B5EF4-FFF2-40B4-BE49-F238E27FC236}">
                  <a16:creationId xmlns:a16="http://schemas.microsoft.com/office/drawing/2014/main" id="{9DD24B93-A0DE-2A09-5DFC-E5A53104CD62}"/>
                </a:ext>
              </a:extLst>
            </p:cNvPr>
            <p:cNvSpPr/>
            <p:nvPr/>
          </p:nvSpPr>
          <p:spPr>
            <a:xfrm>
              <a:off x="3125145" y="947330"/>
              <a:ext cx="718185" cy="172085"/>
            </a:xfrm>
            <a:custGeom>
              <a:avLst/>
              <a:gdLst/>
              <a:ahLst/>
              <a:cxnLst/>
              <a:rect l="l" t="t" r="r" b="b"/>
              <a:pathLst>
                <a:path w="718185" h="172084">
                  <a:moveTo>
                    <a:pt x="717654" y="0"/>
                  </a:moveTo>
                  <a:lnTo>
                    <a:pt x="0" y="0"/>
                  </a:lnTo>
                  <a:lnTo>
                    <a:pt x="0" y="171886"/>
                  </a:lnTo>
                  <a:lnTo>
                    <a:pt x="717654" y="171886"/>
                  </a:lnTo>
                  <a:lnTo>
                    <a:pt x="717654" y="0"/>
                  </a:lnTo>
                  <a:close/>
                </a:path>
              </a:pathLst>
            </a:custGeom>
            <a:solidFill>
              <a:srgbClr val="E97132"/>
            </a:solidFill>
          </p:spPr>
          <p:txBody>
            <a:bodyPr wrap="square" lIns="0" tIns="0" rIns="0" bIns="0" rtlCol="0"/>
            <a:lstStyle/>
            <a:p>
              <a:endParaRPr/>
            </a:p>
          </p:txBody>
        </p:sp>
        <p:sp>
          <p:nvSpPr>
            <p:cNvPr id="120" name="object 8">
              <a:extLst>
                <a:ext uri="{FF2B5EF4-FFF2-40B4-BE49-F238E27FC236}">
                  <a16:creationId xmlns:a16="http://schemas.microsoft.com/office/drawing/2014/main" id="{5E828EA6-AEFB-A1FF-7A32-AD7EAC4989AF}"/>
                </a:ext>
              </a:extLst>
            </p:cNvPr>
            <p:cNvSpPr/>
            <p:nvPr/>
          </p:nvSpPr>
          <p:spPr>
            <a:xfrm>
              <a:off x="3125145" y="947330"/>
              <a:ext cx="718185" cy="172085"/>
            </a:xfrm>
            <a:custGeom>
              <a:avLst/>
              <a:gdLst/>
              <a:ahLst/>
              <a:cxnLst/>
              <a:rect l="l" t="t" r="r" b="b"/>
              <a:pathLst>
                <a:path w="718185" h="172084">
                  <a:moveTo>
                    <a:pt x="0" y="0"/>
                  </a:moveTo>
                  <a:lnTo>
                    <a:pt x="717654" y="0"/>
                  </a:lnTo>
                  <a:lnTo>
                    <a:pt x="717654" y="171885"/>
                  </a:lnTo>
                  <a:lnTo>
                    <a:pt x="0" y="171885"/>
                  </a:lnTo>
                  <a:lnTo>
                    <a:pt x="0" y="0"/>
                  </a:lnTo>
                  <a:close/>
                </a:path>
              </a:pathLst>
            </a:custGeom>
            <a:ln w="11500">
              <a:solidFill>
                <a:srgbClr val="042433"/>
              </a:solidFill>
            </a:ln>
          </p:spPr>
          <p:txBody>
            <a:bodyPr wrap="square" lIns="0" tIns="0" rIns="0" bIns="0" rtlCol="0"/>
            <a:lstStyle/>
            <a:p>
              <a:endParaRPr/>
            </a:p>
          </p:txBody>
        </p:sp>
      </p:grpSp>
      <p:sp>
        <p:nvSpPr>
          <p:cNvPr id="121" name="object 9">
            <a:extLst>
              <a:ext uri="{FF2B5EF4-FFF2-40B4-BE49-F238E27FC236}">
                <a16:creationId xmlns:a16="http://schemas.microsoft.com/office/drawing/2014/main" id="{80D91D52-2FE5-930E-E841-233C8816D580}"/>
              </a:ext>
            </a:extLst>
          </p:cNvPr>
          <p:cNvSpPr txBox="1"/>
          <p:nvPr/>
        </p:nvSpPr>
        <p:spPr>
          <a:xfrm>
            <a:off x="3125145" y="947330"/>
            <a:ext cx="718185" cy="160557"/>
          </a:xfrm>
          <a:prstGeom prst="rect">
            <a:avLst/>
          </a:prstGeom>
        </p:spPr>
        <p:txBody>
          <a:bodyPr vert="horz" wrap="square" lIns="0" tIns="0" rIns="0" bIns="0" rtlCol="0">
            <a:spAutoFit/>
          </a:bodyPr>
          <a:lstStyle/>
          <a:p>
            <a:pPr marL="151130">
              <a:lnSpc>
                <a:spcPts val="1250"/>
              </a:lnSpc>
            </a:pPr>
            <a:r>
              <a:rPr sz="1050" dirty="0">
                <a:latin typeface="Calibri"/>
                <a:cs typeface="Calibri"/>
              </a:rPr>
              <a:t>Worker</a:t>
            </a:r>
            <a:endParaRPr sz="1050">
              <a:latin typeface="Calibri"/>
              <a:cs typeface="Calibri"/>
            </a:endParaRPr>
          </a:p>
        </p:txBody>
      </p:sp>
      <p:grpSp>
        <p:nvGrpSpPr>
          <p:cNvPr id="122" name="object 10">
            <a:extLst>
              <a:ext uri="{FF2B5EF4-FFF2-40B4-BE49-F238E27FC236}">
                <a16:creationId xmlns:a16="http://schemas.microsoft.com/office/drawing/2014/main" id="{6BF8076D-61F1-F118-E06A-19F0CC26E4CD}"/>
              </a:ext>
            </a:extLst>
          </p:cNvPr>
          <p:cNvGrpSpPr/>
          <p:nvPr/>
        </p:nvGrpSpPr>
        <p:grpSpPr>
          <a:xfrm>
            <a:off x="2548588" y="941297"/>
            <a:ext cx="2379345" cy="697865"/>
            <a:chOff x="2548588" y="941297"/>
            <a:chExt cx="2379345" cy="697865"/>
          </a:xfrm>
        </p:grpSpPr>
        <p:sp>
          <p:nvSpPr>
            <p:cNvPr id="123" name="object 11">
              <a:extLst>
                <a:ext uri="{FF2B5EF4-FFF2-40B4-BE49-F238E27FC236}">
                  <a16:creationId xmlns:a16="http://schemas.microsoft.com/office/drawing/2014/main" id="{1544F27D-5AE8-C7D9-D20B-8BBF2449C80A}"/>
                </a:ext>
              </a:extLst>
            </p:cNvPr>
            <p:cNvSpPr/>
            <p:nvPr/>
          </p:nvSpPr>
          <p:spPr>
            <a:xfrm>
              <a:off x="2548585" y="998816"/>
              <a:ext cx="786765" cy="640715"/>
            </a:xfrm>
            <a:custGeom>
              <a:avLst/>
              <a:gdLst/>
              <a:ahLst/>
              <a:cxnLst/>
              <a:rect l="l" t="t" r="r" b="b"/>
              <a:pathLst>
                <a:path w="786764" h="640714">
                  <a:moveTo>
                    <a:pt x="515759" y="26187"/>
                  </a:moveTo>
                  <a:lnTo>
                    <a:pt x="498259" y="17310"/>
                  </a:lnTo>
                  <a:lnTo>
                    <a:pt x="472579" y="4279"/>
                  </a:lnTo>
                  <a:lnTo>
                    <a:pt x="472579" y="34556"/>
                  </a:lnTo>
                  <a:lnTo>
                    <a:pt x="463956" y="34556"/>
                  </a:lnTo>
                  <a:lnTo>
                    <a:pt x="472579" y="34556"/>
                  </a:lnTo>
                  <a:lnTo>
                    <a:pt x="472579" y="4279"/>
                  </a:lnTo>
                  <a:lnTo>
                    <a:pt x="464159" y="0"/>
                  </a:lnTo>
                  <a:lnTo>
                    <a:pt x="464070" y="14541"/>
                  </a:lnTo>
                  <a:lnTo>
                    <a:pt x="464045" y="17272"/>
                  </a:lnTo>
                  <a:lnTo>
                    <a:pt x="101" y="14541"/>
                  </a:lnTo>
                  <a:lnTo>
                    <a:pt x="0" y="31800"/>
                  </a:lnTo>
                  <a:lnTo>
                    <a:pt x="463943" y="34518"/>
                  </a:lnTo>
                  <a:lnTo>
                    <a:pt x="463854" y="51752"/>
                  </a:lnTo>
                  <a:lnTo>
                    <a:pt x="498767" y="34556"/>
                  </a:lnTo>
                  <a:lnTo>
                    <a:pt x="515759" y="26187"/>
                  </a:lnTo>
                  <a:close/>
                </a:path>
                <a:path w="786764" h="640714">
                  <a:moveTo>
                    <a:pt x="786231" y="171526"/>
                  </a:moveTo>
                  <a:lnTo>
                    <a:pt x="781926" y="162902"/>
                  </a:lnTo>
                  <a:lnTo>
                    <a:pt x="760361" y="119773"/>
                  </a:lnTo>
                  <a:lnTo>
                    <a:pt x="734479" y="171526"/>
                  </a:lnTo>
                  <a:lnTo>
                    <a:pt x="751738" y="171526"/>
                  </a:lnTo>
                  <a:lnTo>
                    <a:pt x="751738" y="640346"/>
                  </a:lnTo>
                  <a:lnTo>
                    <a:pt x="768985" y="640346"/>
                  </a:lnTo>
                  <a:lnTo>
                    <a:pt x="768985" y="171526"/>
                  </a:lnTo>
                  <a:lnTo>
                    <a:pt x="786231" y="171526"/>
                  </a:lnTo>
                  <a:close/>
                </a:path>
              </a:pathLst>
            </a:custGeom>
            <a:solidFill>
              <a:srgbClr val="156082"/>
            </a:solidFill>
          </p:spPr>
          <p:txBody>
            <a:bodyPr wrap="square" lIns="0" tIns="0" rIns="0" bIns="0" rtlCol="0"/>
            <a:lstStyle/>
            <a:p>
              <a:endParaRPr/>
            </a:p>
          </p:txBody>
        </p:sp>
        <p:sp>
          <p:nvSpPr>
            <p:cNvPr id="124" name="object 12">
              <a:extLst>
                <a:ext uri="{FF2B5EF4-FFF2-40B4-BE49-F238E27FC236}">
                  <a16:creationId xmlns:a16="http://schemas.microsoft.com/office/drawing/2014/main" id="{9F927323-A29F-E01A-A5FA-75AB464310F5}"/>
                </a:ext>
              </a:extLst>
            </p:cNvPr>
            <p:cNvSpPr/>
            <p:nvPr/>
          </p:nvSpPr>
          <p:spPr>
            <a:xfrm>
              <a:off x="2739971" y="1050211"/>
              <a:ext cx="94615" cy="79375"/>
            </a:xfrm>
            <a:custGeom>
              <a:avLst/>
              <a:gdLst/>
              <a:ahLst/>
              <a:cxnLst/>
              <a:rect l="l" t="t" r="r" b="b"/>
              <a:pathLst>
                <a:path w="94614" h="79375">
                  <a:moveTo>
                    <a:pt x="94098" y="0"/>
                  </a:moveTo>
                  <a:lnTo>
                    <a:pt x="0" y="0"/>
                  </a:lnTo>
                  <a:lnTo>
                    <a:pt x="0" y="79042"/>
                  </a:lnTo>
                  <a:lnTo>
                    <a:pt x="94098" y="79042"/>
                  </a:lnTo>
                  <a:lnTo>
                    <a:pt x="94098" y="0"/>
                  </a:lnTo>
                  <a:close/>
                </a:path>
              </a:pathLst>
            </a:custGeom>
            <a:solidFill>
              <a:srgbClr val="D86ECC"/>
            </a:solidFill>
          </p:spPr>
          <p:txBody>
            <a:bodyPr wrap="square" lIns="0" tIns="0" rIns="0" bIns="0" rtlCol="0"/>
            <a:lstStyle/>
            <a:p>
              <a:endParaRPr/>
            </a:p>
          </p:txBody>
        </p:sp>
        <p:sp>
          <p:nvSpPr>
            <p:cNvPr id="125" name="object 13">
              <a:extLst>
                <a:ext uri="{FF2B5EF4-FFF2-40B4-BE49-F238E27FC236}">
                  <a16:creationId xmlns:a16="http://schemas.microsoft.com/office/drawing/2014/main" id="{C8AFB4EB-7913-4BE3-6304-367C795DC370}"/>
                </a:ext>
              </a:extLst>
            </p:cNvPr>
            <p:cNvSpPr/>
            <p:nvPr/>
          </p:nvSpPr>
          <p:spPr>
            <a:xfrm>
              <a:off x="2739971" y="1050211"/>
              <a:ext cx="94615" cy="79375"/>
            </a:xfrm>
            <a:custGeom>
              <a:avLst/>
              <a:gdLst/>
              <a:ahLst/>
              <a:cxnLst/>
              <a:rect l="l" t="t" r="r" b="b"/>
              <a:pathLst>
                <a:path w="94614" h="79375">
                  <a:moveTo>
                    <a:pt x="0" y="0"/>
                  </a:moveTo>
                  <a:lnTo>
                    <a:pt x="94097" y="0"/>
                  </a:lnTo>
                  <a:lnTo>
                    <a:pt x="94097" y="79042"/>
                  </a:lnTo>
                  <a:lnTo>
                    <a:pt x="0" y="79042"/>
                  </a:lnTo>
                  <a:lnTo>
                    <a:pt x="0" y="0"/>
                  </a:lnTo>
                  <a:close/>
                </a:path>
              </a:pathLst>
            </a:custGeom>
            <a:ln w="8625">
              <a:solidFill>
                <a:srgbClr val="042433"/>
              </a:solidFill>
            </a:ln>
          </p:spPr>
          <p:txBody>
            <a:bodyPr wrap="square" lIns="0" tIns="0" rIns="0" bIns="0" rtlCol="0"/>
            <a:lstStyle/>
            <a:p>
              <a:endParaRPr/>
            </a:p>
          </p:txBody>
        </p:sp>
        <p:sp>
          <p:nvSpPr>
            <p:cNvPr id="126" name="object 14">
              <a:extLst>
                <a:ext uri="{FF2B5EF4-FFF2-40B4-BE49-F238E27FC236}">
                  <a16:creationId xmlns:a16="http://schemas.microsoft.com/office/drawing/2014/main" id="{572D2760-A6D0-044A-7FB9-5F82789E4E13}"/>
                </a:ext>
              </a:extLst>
            </p:cNvPr>
            <p:cNvSpPr/>
            <p:nvPr/>
          </p:nvSpPr>
          <p:spPr>
            <a:xfrm>
              <a:off x="4108783" y="947330"/>
              <a:ext cx="813435" cy="175895"/>
            </a:xfrm>
            <a:custGeom>
              <a:avLst/>
              <a:gdLst/>
              <a:ahLst/>
              <a:cxnLst/>
              <a:rect l="l" t="t" r="r" b="b"/>
              <a:pathLst>
                <a:path w="813435" h="175894">
                  <a:moveTo>
                    <a:pt x="813006" y="0"/>
                  </a:moveTo>
                  <a:lnTo>
                    <a:pt x="0" y="0"/>
                  </a:lnTo>
                  <a:lnTo>
                    <a:pt x="0" y="175649"/>
                  </a:lnTo>
                  <a:lnTo>
                    <a:pt x="813006" y="175649"/>
                  </a:lnTo>
                  <a:lnTo>
                    <a:pt x="813006" y="0"/>
                  </a:lnTo>
                  <a:close/>
                </a:path>
              </a:pathLst>
            </a:custGeom>
            <a:solidFill>
              <a:srgbClr val="D9F2D0"/>
            </a:solidFill>
          </p:spPr>
          <p:txBody>
            <a:bodyPr wrap="square" lIns="0" tIns="0" rIns="0" bIns="0" rtlCol="0"/>
            <a:lstStyle/>
            <a:p>
              <a:endParaRPr/>
            </a:p>
          </p:txBody>
        </p:sp>
        <p:sp>
          <p:nvSpPr>
            <p:cNvPr id="127" name="object 15">
              <a:extLst>
                <a:ext uri="{FF2B5EF4-FFF2-40B4-BE49-F238E27FC236}">
                  <a16:creationId xmlns:a16="http://schemas.microsoft.com/office/drawing/2014/main" id="{C6BD8953-248E-0D85-D8CC-348C622C6CF9}"/>
                </a:ext>
              </a:extLst>
            </p:cNvPr>
            <p:cNvSpPr/>
            <p:nvPr/>
          </p:nvSpPr>
          <p:spPr>
            <a:xfrm>
              <a:off x="4108783" y="947330"/>
              <a:ext cx="813435" cy="175895"/>
            </a:xfrm>
            <a:custGeom>
              <a:avLst/>
              <a:gdLst/>
              <a:ahLst/>
              <a:cxnLst/>
              <a:rect l="l" t="t" r="r" b="b"/>
              <a:pathLst>
                <a:path w="813435" h="175894">
                  <a:moveTo>
                    <a:pt x="0" y="0"/>
                  </a:moveTo>
                  <a:lnTo>
                    <a:pt x="813006" y="0"/>
                  </a:lnTo>
                  <a:lnTo>
                    <a:pt x="813006" y="175649"/>
                  </a:lnTo>
                  <a:lnTo>
                    <a:pt x="0" y="175649"/>
                  </a:lnTo>
                  <a:lnTo>
                    <a:pt x="0" y="0"/>
                  </a:lnTo>
                  <a:close/>
                </a:path>
              </a:pathLst>
            </a:custGeom>
            <a:ln w="11500">
              <a:solidFill>
                <a:srgbClr val="042433"/>
              </a:solidFill>
            </a:ln>
          </p:spPr>
          <p:txBody>
            <a:bodyPr wrap="square" lIns="0" tIns="0" rIns="0" bIns="0" rtlCol="0"/>
            <a:lstStyle/>
            <a:p>
              <a:endParaRPr/>
            </a:p>
          </p:txBody>
        </p:sp>
      </p:grpSp>
      <p:sp>
        <p:nvSpPr>
          <p:cNvPr id="128" name="object 16">
            <a:extLst>
              <a:ext uri="{FF2B5EF4-FFF2-40B4-BE49-F238E27FC236}">
                <a16:creationId xmlns:a16="http://schemas.microsoft.com/office/drawing/2014/main" id="{91251424-A828-FA9B-CC63-F75FB0C726EB}"/>
              </a:ext>
            </a:extLst>
          </p:cNvPr>
          <p:cNvSpPr txBox="1"/>
          <p:nvPr/>
        </p:nvSpPr>
        <p:spPr>
          <a:xfrm>
            <a:off x="1841874" y="565975"/>
            <a:ext cx="777875" cy="325474"/>
          </a:xfrm>
          <a:prstGeom prst="rect">
            <a:avLst/>
          </a:prstGeom>
        </p:spPr>
        <p:txBody>
          <a:bodyPr vert="horz" wrap="square" lIns="0" tIns="11430" rIns="0" bIns="0" rtlCol="0">
            <a:spAutoFit/>
          </a:bodyPr>
          <a:lstStyle/>
          <a:p>
            <a:pPr marL="64135" marR="5080" indent="-52069">
              <a:lnSpc>
                <a:spcPct val="103699"/>
              </a:lnSpc>
              <a:spcBef>
                <a:spcPts val="90"/>
              </a:spcBef>
            </a:pPr>
            <a:r>
              <a:rPr sz="1000" dirty="0">
                <a:latin typeface="Calibri"/>
                <a:cs typeface="Calibri"/>
              </a:rPr>
              <a:t>Input Request Aggregation</a:t>
            </a:r>
            <a:endParaRPr sz="1000">
              <a:latin typeface="Calibri"/>
              <a:cs typeface="Calibri"/>
            </a:endParaRPr>
          </a:p>
        </p:txBody>
      </p:sp>
      <p:grpSp>
        <p:nvGrpSpPr>
          <p:cNvPr id="129" name="object 17">
            <a:extLst>
              <a:ext uri="{FF2B5EF4-FFF2-40B4-BE49-F238E27FC236}">
                <a16:creationId xmlns:a16="http://schemas.microsoft.com/office/drawing/2014/main" id="{6AD76D50-DE0B-AA0F-342D-75C8C911AF82}"/>
              </a:ext>
            </a:extLst>
          </p:cNvPr>
          <p:cNvGrpSpPr/>
          <p:nvPr/>
        </p:nvGrpSpPr>
        <p:grpSpPr>
          <a:xfrm>
            <a:off x="742825" y="704171"/>
            <a:ext cx="1416050" cy="550545"/>
            <a:chOff x="742825" y="704171"/>
            <a:chExt cx="1416050" cy="550545"/>
          </a:xfrm>
        </p:grpSpPr>
        <p:sp>
          <p:nvSpPr>
            <p:cNvPr id="130" name="object 18">
              <a:extLst>
                <a:ext uri="{FF2B5EF4-FFF2-40B4-BE49-F238E27FC236}">
                  <a16:creationId xmlns:a16="http://schemas.microsoft.com/office/drawing/2014/main" id="{E79E8041-AB8E-3E77-079C-7D1D42F52FE0}"/>
                </a:ext>
              </a:extLst>
            </p:cNvPr>
            <p:cNvSpPr/>
            <p:nvPr/>
          </p:nvSpPr>
          <p:spPr>
            <a:xfrm>
              <a:off x="748858" y="710203"/>
              <a:ext cx="849630" cy="254000"/>
            </a:xfrm>
            <a:custGeom>
              <a:avLst/>
              <a:gdLst/>
              <a:ahLst/>
              <a:cxnLst/>
              <a:rect l="l" t="t" r="r" b="b"/>
              <a:pathLst>
                <a:path w="849630" h="254000">
                  <a:moveTo>
                    <a:pt x="0" y="0"/>
                  </a:moveTo>
                  <a:lnTo>
                    <a:pt x="849391" y="0"/>
                  </a:lnTo>
                  <a:lnTo>
                    <a:pt x="849391" y="253437"/>
                  </a:lnTo>
                  <a:lnTo>
                    <a:pt x="0" y="253437"/>
                  </a:lnTo>
                  <a:lnTo>
                    <a:pt x="0" y="0"/>
                  </a:lnTo>
                  <a:close/>
                </a:path>
              </a:pathLst>
            </a:custGeom>
            <a:ln w="11500">
              <a:solidFill>
                <a:srgbClr val="042433"/>
              </a:solidFill>
            </a:ln>
          </p:spPr>
          <p:txBody>
            <a:bodyPr wrap="square" lIns="0" tIns="0" rIns="0" bIns="0" rtlCol="0"/>
            <a:lstStyle/>
            <a:p>
              <a:endParaRPr/>
            </a:p>
          </p:txBody>
        </p:sp>
        <p:sp>
          <p:nvSpPr>
            <p:cNvPr id="131" name="object 19">
              <a:extLst>
                <a:ext uri="{FF2B5EF4-FFF2-40B4-BE49-F238E27FC236}">
                  <a16:creationId xmlns:a16="http://schemas.microsoft.com/office/drawing/2014/main" id="{67DB0FBC-422D-8250-2C3A-6F7BF652F70A}"/>
                </a:ext>
              </a:extLst>
            </p:cNvPr>
            <p:cNvSpPr/>
            <p:nvPr/>
          </p:nvSpPr>
          <p:spPr>
            <a:xfrm>
              <a:off x="1662863" y="1167990"/>
              <a:ext cx="177165" cy="52069"/>
            </a:xfrm>
            <a:custGeom>
              <a:avLst/>
              <a:gdLst/>
              <a:ahLst/>
              <a:cxnLst/>
              <a:rect l="l" t="t" r="r" b="b"/>
              <a:pathLst>
                <a:path w="177164" h="52069">
                  <a:moveTo>
                    <a:pt x="125086" y="0"/>
                  </a:moveTo>
                  <a:lnTo>
                    <a:pt x="125086" y="51753"/>
                  </a:lnTo>
                  <a:lnTo>
                    <a:pt x="159588" y="34503"/>
                  </a:lnTo>
                  <a:lnTo>
                    <a:pt x="133711" y="34503"/>
                  </a:lnTo>
                  <a:lnTo>
                    <a:pt x="133711" y="17251"/>
                  </a:lnTo>
                  <a:lnTo>
                    <a:pt x="159589" y="17251"/>
                  </a:lnTo>
                  <a:lnTo>
                    <a:pt x="125086" y="0"/>
                  </a:lnTo>
                  <a:close/>
                </a:path>
                <a:path w="177164" h="52069">
                  <a:moveTo>
                    <a:pt x="125086" y="17251"/>
                  </a:moveTo>
                  <a:lnTo>
                    <a:pt x="0" y="17251"/>
                  </a:lnTo>
                  <a:lnTo>
                    <a:pt x="0" y="34503"/>
                  </a:lnTo>
                  <a:lnTo>
                    <a:pt x="125086" y="34503"/>
                  </a:lnTo>
                  <a:lnTo>
                    <a:pt x="125086" y="17251"/>
                  </a:lnTo>
                  <a:close/>
                </a:path>
                <a:path w="177164" h="52069">
                  <a:moveTo>
                    <a:pt x="159589" y="17251"/>
                  </a:moveTo>
                  <a:lnTo>
                    <a:pt x="133711" y="17251"/>
                  </a:lnTo>
                  <a:lnTo>
                    <a:pt x="133711" y="34503"/>
                  </a:lnTo>
                  <a:lnTo>
                    <a:pt x="159588" y="34503"/>
                  </a:lnTo>
                  <a:lnTo>
                    <a:pt x="176840" y="25877"/>
                  </a:lnTo>
                  <a:lnTo>
                    <a:pt x="159589" y="17251"/>
                  </a:lnTo>
                  <a:close/>
                </a:path>
              </a:pathLst>
            </a:custGeom>
            <a:solidFill>
              <a:srgbClr val="156082"/>
            </a:solidFill>
          </p:spPr>
          <p:txBody>
            <a:bodyPr wrap="square" lIns="0" tIns="0" rIns="0" bIns="0" rtlCol="0"/>
            <a:lstStyle/>
            <a:p>
              <a:endParaRPr/>
            </a:p>
          </p:txBody>
        </p:sp>
        <p:sp>
          <p:nvSpPr>
            <p:cNvPr id="132" name="object 20">
              <a:extLst>
                <a:ext uri="{FF2B5EF4-FFF2-40B4-BE49-F238E27FC236}">
                  <a16:creationId xmlns:a16="http://schemas.microsoft.com/office/drawing/2014/main" id="{1D372572-ECDB-AF80-2716-14E3563270C7}"/>
                </a:ext>
              </a:extLst>
            </p:cNvPr>
            <p:cNvSpPr/>
            <p:nvPr/>
          </p:nvSpPr>
          <p:spPr>
            <a:xfrm>
              <a:off x="2129589" y="1221469"/>
              <a:ext cx="29209" cy="33020"/>
            </a:xfrm>
            <a:custGeom>
              <a:avLst/>
              <a:gdLst/>
              <a:ahLst/>
              <a:cxnLst/>
              <a:rect l="l" t="t" r="r" b="b"/>
              <a:pathLst>
                <a:path w="29210" h="33019">
                  <a:moveTo>
                    <a:pt x="22396" y="0"/>
                  </a:moveTo>
                  <a:lnTo>
                    <a:pt x="6460" y="0"/>
                  </a:lnTo>
                  <a:lnTo>
                    <a:pt x="0" y="7302"/>
                  </a:lnTo>
                  <a:lnTo>
                    <a:pt x="0" y="16310"/>
                  </a:lnTo>
                  <a:lnTo>
                    <a:pt x="0" y="25318"/>
                  </a:lnTo>
                  <a:lnTo>
                    <a:pt x="6460" y="32620"/>
                  </a:lnTo>
                  <a:lnTo>
                    <a:pt x="22396" y="32620"/>
                  </a:lnTo>
                  <a:lnTo>
                    <a:pt x="28856" y="25318"/>
                  </a:lnTo>
                  <a:lnTo>
                    <a:pt x="28856" y="7302"/>
                  </a:lnTo>
                  <a:lnTo>
                    <a:pt x="22396" y="0"/>
                  </a:lnTo>
                  <a:close/>
                </a:path>
              </a:pathLst>
            </a:custGeom>
            <a:solidFill>
              <a:srgbClr val="000000"/>
            </a:solidFill>
          </p:spPr>
          <p:txBody>
            <a:bodyPr wrap="square" lIns="0" tIns="0" rIns="0" bIns="0" rtlCol="0"/>
            <a:lstStyle/>
            <a:p>
              <a:endParaRPr/>
            </a:p>
          </p:txBody>
        </p:sp>
        <p:sp>
          <p:nvSpPr>
            <p:cNvPr id="133" name="object 21">
              <a:extLst>
                <a:ext uri="{FF2B5EF4-FFF2-40B4-BE49-F238E27FC236}">
                  <a16:creationId xmlns:a16="http://schemas.microsoft.com/office/drawing/2014/main" id="{B4818F10-2D38-DA9D-9202-713E1F211A87}"/>
                </a:ext>
              </a:extLst>
            </p:cNvPr>
            <p:cNvSpPr/>
            <p:nvPr/>
          </p:nvSpPr>
          <p:spPr>
            <a:xfrm>
              <a:off x="1203037" y="1156855"/>
              <a:ext cx="94615" cy="80645"/>
            </a:xfrm>
            <a:custGeom>
              <a:avLst/>
              <a:gdLst/>
              <a:ahLst/>
              <a:cxnLst/>
              <a:rect l="l" t="t" r="r" b="b"/>
              <a:pathLst>
                <a:path w="94615" h="80644">
                  <a:moveTo>
                    <a:pt x="94097" y="0"/>
                  </a:moveTo>
                  <a:lnTo>
                    <a:pt x="0" y="0"/>
                  </a:lnTo>
                  <a:lnTo>
                    <a:pt x="0" y="80296"/>
                  </a:lnTo>
                  <a:lnTo>
                    <a:pt x="94097" y="80296"/>
                  </a:lnTo>
                  <a:lnTo>
                    <a:pt x="94097" y="0"/>
                  </a:lnTo>
                  <a:close/>
                </a:path>
              </a:pathLst>
            </a:custGeom>
            <a:solidFill>
              <a:srgbClr val="8ED973"/>
            </a:solidFill>
          </p:spPr>
          <p:txBody>
            <a:bodyPr wrap="square" lIns="0" tIns="0" rIns="0" bIns="0" rtlCol="0"/>
            <a:lstStyle/>
            <a:p>
              <a:endParaRPr/>
            </a:p>
          </p:txBody>
        </p:sp>
        <p:sp>
          <p:nvSpPr>
            <p:cNvPr id="134" name="object 22">
              <a:extLst>
                <a:ext uri="{FF2B5EF4-FFF2-40B4-BE49-F238E27FC236}">
                  <a16:creationId xmlns:a16="http://schemas.microsoft.com/office/drawing/2014/main" id="{89A3F84C-E76C-71A7-AF04-2C00D76A935E}"/>
                </a:ext>
              </a:extLst>
            </p:cNvPr>
            <p:cNvSpPr/>
            <p:nvPr/>
          </p:nvSpPr>
          <p:spPr>
            <a:xfrm>
              <a:off x="1203037" y="1156855"/>
              <a:ext cx="94615" cy="80645"/>
            </a:xfrm>
            <a:custGeom>
              <a:avLst/>
              <a:gdLst/>
              <a:ahLst/>
              <a:cxnLst/>
              <a:rect l="l" t="t" r="r" b="b"/>
              <a:pathLst>
                <a:path w="94615" h="80644">
                  <a:moveTo>
                    <a:pt x="0" y="0"/>
                  </a:moveTo>
                  <a:lnTo>
                    <a:pt x="94097" y="0"/>
                  </a:lnTo>
                  <a:lnTo>
                    <a:pt x="94097" y="80296"/>
                  </a:lnTo>
                  <a:lnTo>
                    <a:pt x="0" y="80296"/>
                  </a:lnTo>
                  <a:lnTo>
                    <a:pt x="0" y="0"/>
                  </a:lnTo>
                  <a:close/>
                </a:path>
              </a:pathLst>
            </a:custGeom>
            <a:ln w="8625">
              <a:solidFill>
                <a:srgbClr val="042433"/>
              </a:solidFill>
            </a:ln>
          </p:spPr>
          <p:txBody>
            <a:bodyPr wrap="square" lIns="0" tIns="0" rIns="0" bIns="0" rtlCol="0"/>
            <a:lstStyle/>
            <a:p>
              <a:endParaRPr/>
            </a:p>
          </p:txBody>
        </p:sp>
        <p:sp>
          <p:nvSpPr>
            <p:cNvPr id="135" name="object 23">
              <a:extLst>
                <a:ext uri="{FF2B5EF4-FFF2-40B4-BE49-F238E27FC236}">
                  <a16:creationId xmlns:a16="http://schemas.microsoft.com/office/drawing/2014/main" id="{E2778521-2E80-5F30-E0DC-D3012E5A9E1A}"/>
                </a:ext>
              </a:extLst>
            </p:cNvPr>
            <p:cNvSpPr/>
            <p:nvPr/>
          </p:nvSpPr>
          <p:spPr>
            <a:xfrm>
              <a:off x="1067536" y="1156855"/>
              <a:ext cx="94615" cy="80645"/>
            </a:xfrm>
            <a:custGeom>
              <a:avLst/>
              <a:gdLst/>
              <a:ahLst/>
              <a:cxnLst/>
              <a:rect l="l" t="t" r="r" b="b"/>
              <a:pathLst>
                <a:path w="94615" h="80644">
                  <a:moveTo>
                    <a:pt x="94098" y="0"/>
                  </a:moveTo>
                  <a:lnTo>
                    <a:pt x="0" y="0"/>
                  </a:lnTo>
                  <a:lnTo>
                    <a:pt x="0" y="80296"/>
                  </a:lnTo>
                  <a:lnTo>
                    <a:pt x="94098" y="80296"/>
                  </a:lnTo>
                  <a:lnTo>
                    <a:pt x="94098" y="0"/>
                  </a:lnTo>
                  <a:close/>
                </a:path>
              </a:pathLst>
            </a:custGeom>
            <a:solidFill>
              <a:srgbClr val="8ED973"/>
            </a:solidFill>
          </p:spPr>
          <p:txBody>
            <a:bodyPr wrap="square" lIns="0" tIns="0" rIns="0" bIns="0" rtlCol="0"/>
            <a:lstStyle/>
            <a:p>
              <a:endParaRPr/>
            </a:p>
          </p:txBody>
        </p:sp>
        <p:sp>
          <p:nvSpPr>
            <p:cNvPr id="136" name="object 24">
              <a:extLst>
                <a:ext uri="{FF2B5EF4-FFF2-40B4-BE49-F238E27FC236}">
                  <a16:creationId xmlns:a16="http://schemas.microsoft.com/office/drawing/2014/main" id="{4BA73159-069D-2325-87E7-CB9FD282C946}"/>
                </a:ext>
              </a:extLst>
            </p:cNvPr>
            <p:cNvSpPr/>
            <p:nvPr/>
          </p:nvSpPr>
          <p:spPr>
            <a:xfrm>
              <a:off x="1067536" y="1156855"/>
              <a:ext cx="94615" cy="80645"/>
            </a:xfrm>
            <a:custGeom>
              <a:avLst/>
              <a:gdLst/>
              <a:ahLst/>
              <a:cxnLst/>
              <a:rect l="l" t="t" r="r" b="b"/>
              <a:pathLst>
                <a:path w="94615" h="80644">
                  <a:moveTo>
                    <a:pt x="0" y="0"/>
                  </a:moveTo>
                  <a:lnTo>
                    <a:pt x="94098" y="0"/>
                  </a:lnTo>
                  <a:lnTo>
                    <a:pt x="94098" y="80296"/>
                  </a:lnTo>
                  <a:lnTo>
                    <a:pt x="0" y="80296"/>
                  </a:lnTo>
                  <a:lnTo>
                    <a:pt x="0" y="0"/>
                  </a:lnTo>
                  <a:close/>
                </a:path>
              </a:pathLst>
            </a:custGeom>
            <a:ln w="8625">
              <a:solidFill>
                <a:srgbClr val="042433"/>
              </a:solidFill>
            </a:ln>
          </p:spPr>
          <p:txBody>
            <a:bodyPr wrap="square" lIns="0" tIns="0" rIns="0" bIns="0" rtlCol="0"/>
            <a:lstStyle/>
            <a:p>
              <a:endParaRPr/>
            </a:p>
          </p:txBody>
        </p:sp>
        <p:sp>
          <p:nvSpPr>
            <p:cNvPr id="137" name="object 25">
              <a:extLst>
                <a:ext uri="{FF2B5EF4-FFF2-40B4-BE49-F238E27FC236}">
                  <a16:creationId xmlns:a16="http://schemas.microsoft.com/office/drawing/2014/main" id="{62CB2FCB-789B-D8BC-80C6-82A9FCDDDB9F}"/>
                </a:ext>
              </a:extLst>
            </p:cNvPr>
            <p:cNvSpPr/>
            <p:nvPr/>
          </p:nvSpPr>
          <p:spPr>
            <a:xfrm>
              <a:off x="1401270" y="1155600"/>
              <a:ext cx="94615" cy="80645"/>
            </a:xfrm>
            <a:custGeom>
              <a:avLst/>
              <a:gdLst/>
              <a:ahLst/>
              <a:cxnLst/>
              <a:rect l="l" t="t" r="r" b="b"/>
              <a:pathLst>
                <a:path w="94615" h="80644">
                  <a:moveTo>
                    <a:pt x="94098" y="0"/>
                  </a:moveTo>
                  <a:lnTo>
                    <a:pt x="0" y="0"/>
                  </a:lnTo>
                  <a:lnTo>
                    <a:pt x="0" y="80296"/>
                  </a:lnTo>
                  <a:lnTo>
                    <a:pt x="94098" y="80296"/>
                  </a:lnTo>
                  <a:lnTo>
                    <a:pt x="94098" y="0"/>
                  </a:lnTo>
                  <a:close/>
                </a:path>
              </a:pathLst>
            </a:custGeom>
            <a:solidFill>
              <a:srgbClr val="8ED973"/>
            </a:solidFill>
          </p:spPr>
          <p:txBody>
            <a:bodyPr wrap="square" lIns="0" tIns="0" rIns="0" bIns="0" rtlCol="0"/>
            <a:lstStyle/>
            <a:p>
              <a:endParaRPr/>
            </a:p>
          </p:txBody>
        </p:sp>
        <p:sp>
          <p:nvSpPr>
            <p:cNvPr id="138" name="object 26">
              <a:extLst>
                <a:ext uri="{FF2B5EF4-FFF2-40B4-BE49-F238E27FC236}">
                  <a16:creationId xmlns:a16="http://schemas.microsoft.com/office/drawing/2014/main" id="{8738ACFA-B74C-279E-D04D-EE4B4B82A27E}"/>
                </a:ext>
              </a:extLst>
            </p:cNvPr>
            <p:cNvSpPr/>
            <p:nvPr/>
          </p:nvSpPr>
          <p:spPr>
            <a:xfrm>
              <a:off x="1401270" y="1155600"/>
              <a:ext cx="94615" cy="80645"/>
            </a:xfrm>
            <a:custGeom>
              <a:avLst/>
              <a:gdLst/>
              <a:ahLst/>
              <a:cxnLst/>
              <a:rect l="l" t="t" r="r" b="b"/>
              <a:pathLst>
                <a:path w="94615" h="80644">
                  <a:moveTo>
                    <a:pt x="0" y="0"/>
                  </a:moveTo>
                  <a:lnTo>
                    <a:pt x="94097" y="0"/>
                  </a:lnTo>
                  <a:lnTo>
                    <a:pt x="94097" y="80296"/>
                  </a:lnTo>
                  <a:lnTo>
                    <a:pt x="0" y="80296"/>
                  </a:lnTo>
                  <a:lnTo>
                    <a:pt x="0" y="0"/>
                  </a:lnTo>
                  <a:close/>
                </a:path>
              </a:pathLst>
            </a:custGeom>
            <a:ln w="8625">
              <a:solidFill>
                <a:srgbClr val="042433"/>
              </a:solidFill>
            </a:ln>
          </p:spPr>
          <p:txBody>
            <a:bodyPr wrap="square" lIns="0" tIns="0" rIns="0" bIns="0" rtlCol="0"/>
            <a:lstStyle/>
            <a:p>
              <a:endParaRPr/>
            </a:p>
          </p:txBody>
        </p:sp>
        <p:sp>
          <p:nvSpPr>
            <p:cNvPr id="139" name="object 27">
              <a:extLst>
                <a:ext uri="{FF2B5EF4-FFF2-40B4-BE49-F238E27FC236}">
                  <a16:creationId xmlns:a16="http://schemas.microsoft.com/office/drawing/2014/main" id="{9EE38ED7-B94D-DEFE-0026-BD645D6F8EA5}"/>
                </a:ext>
              </a:extLst>
            </p:cNvPr>
            <p:cNvSpPr/>
            <p:nvPr/>
          </p:nvSpPr>
          <p:spPr>
            <a:xfrm>
              <a:off x="794024" y="1156855"/>
              <a:ext cx="94615" cy="80645"/>
            </a:xfrm>
            <a:custGeom>
              <a:avLst/>
              <a:gdLst/>
              <a:ahLst/>
              <a:cxnLst/>
              <a:rect l="l" t="t" r="r" b="b"/>
              <a:pathLst>
                <a:path w="94615" h="80644">
                  <a:moveTo>
                    <a:pt x="94097" y="0"/>
                  </a:moveTo>
                  <a:lnTo>
                    <a:pt x="0" y="0"/>
                  </a:lnTo>
                  <a:lnTo>
                    <a:pt x="0" y="80296"/>
                  </a:lnTo>
                  <a:lnTo>
                    <a:pt x="94097" y="80296"/>
                  </a:lnTo>
                  <a:lnTo>
                    <a:pt x="94097" y="0"/>
                  </a:lnTo>
                  <a:close/>
                </a:path>
              </a:pathLst>
            </a:custGeom>
            <a:solidFill>
              <a:srgbClr val="D86ECC"/>
            </a:solidFill>
          </p:spPr>
          <p:txBody>
            <a:bodyPr wrap="square" lIns="0" tIns="0" rIns="0" bIns="0" rtlCol="0"/>
            <a:lstStyle/>
            <a:p>
              <a:endParaRPr/>
            </a:p>
          </p:txBody>
        </p:sp>
        <p:sp>
          <p:nvSpPr>
            <p:cNvPr id="140" name="object 28">
              <a:extLst>
                <a:ext uri="{FF2B5EF4-FFF2-40B4-BE49-F238E27FC236}">
                  <a16:creationId xmlns:a16="http://schemas.microsoft.com/office/drawing/2014/main" id="{24D5FF20-92BF-020D-2518-5CB6E9B5668A}"/>
                </a:ext>
              </a:extLst>
            </p:cNvPr>
            <p:cNvSpPr/>
            <p:nvPr/>
          </p:nvSpPr>
          <p:spPr>
            <a:xfrm>
              <a:off x="794024" y="1156855"/>
              <a:ext cx="94615" cy="80645"/>
            </a:xfrm>
            <a:custGeom>
              <a:avLst/>
              <a:gdLst/>
              <a:ahLst/>
              <a:cxnLst/>
              <a:rect l="l" t="t" r="r" b="b"/>
              <a:pathLst>
                <a:path w="94615" h="80644">
                  <a:moveTo>
                    <a:pt x="0" y="0"/>
                  </a:moveTo>
                  <a:lnTo>
                    <a:pt x="94097" y="0"/>
                  </a:lnTo>
                  <a:lnTo>
                    <a:pt x="94097" y="80296"/>
                  </a:lnTo>
                  <a:lnTo>
                    <a:pt x="0" y="80296"/>
                  </a:lnTo>
                  <a:lnTo>
                    <a:pt x="0" y="0"/>
                  </a:lnTo>
                  <a:close/>
                </a:path>
              </a:pathLst>
            </a:custGeom>
            <a:ln w="8625">
              <a:solidFill>
                <a:srgbClr val="042433"/>
              </a:solidFill>
            </a:ln>
          </p:spPr>
          <p:txBody>
            <a:bodyPr wrap="square" lIns="0" tIns="0" rIns="0" bIns="0" rtlCol="0"/>
            <a:lstStyle/>
            <a:p>
              <a:endParaRPr/>
            </a:p>
          </p:txBody>
        </p:sp>
        <p:sp>
          <p:nvSpPr>
            <p:cNvPr id="141" name="object 29">
              <a:extLst>
                <a:ext uri="{FF2B5EF4-FFF2-40B4-BE49-F238E27FC236}">
                  <a16:creationId xmlns:a16="http://schemas.microsoft.com/office/drawing/2014/main" id="{49E1433C-6DE2-8806-7E34-5C4F22BCC632}"/>
                </a:ext>
              </a:extLst>
            </p:cNvPr>
            <p:cNvSpPr/>
            <p:nvPr/>
          </p:nvSpPr>
          <p:spPr>
            <a:xfrm>
              <a:off x="932035" y="1156855"/>
              <a:ext cx="94615" cy="80645"/>
            </a:xfrm>
            <a:custGeom>
              <a:avLst/>
              <a:gdLst/>
              <a:ahLst/>
              <a:cxnLst/>
              <a:rect l="l" t="t" r="r" b="b"/>
              <a:pathLst>
                <a:path w="94615" h="80644">
                  <a:moveTo>
                    <a:pt x="94097" y="0"/>
                  </a:moveTo>
                  <a:lnTo>
                    <a:pt x="0" y="0"/>
                  </a:lnTo>
                  <a:lnTo>
                    <a:pt x="0" y="80296"/>
                  </a:lnTo>
                  <a:lnTo>
                    <a:pt x="94097" y="80296"/>
                  </a:lnTo>
                  <a:lnTo>
                    <a:pt x="94097" y="0"/>
                  </a:lnTo>
                  <a:close/>
                </a:path>
              </a:pathLst>
            </a:custGeom>
            <a:solidFill>
              <a:srgbClr val="D86ECC"/>
            </a:solidFill>
          </p:spPr>
          <p:txBody>
            <a:bodyPr wrap="square" lIns="0" tIns="0" rIns="0" bIns="0" rtlCol="0"/>
            <a:lstStyle/>
            <a:p>
              <a:endParaRPr/>
            </a:p>
          </p:txBody>
        </p:sp>
        <p:sp>
          <p:nvSpPr>
            <p:cNvPr id="142" name="object 30">
              <a:extLst>
                <a:ext uri="{FF2B5EF4-FFF2-40B4-BE49-F238E27FC236}">
                  <a16:creationId xmlns:a16="http://schemas.microsoft.com/office/drawing/2014/main" id="{BB784711-2C2C-AE5F-A887-ED307247B49B}"/>
                </a:ext>
              </a:extLst>
            </p:cNvPr>
            <p:cNvSpPr/>
            <p:nvPr/>
          </p:nvSpPr>
          <p:spPr>
            <a:xfrm>
              <a:off x="932035" y="1156855"/>
              <a:ext cx="94615" cy="80645"/>
            </a:xfrm>
            <a:custGeom>
              <a:avLst/>
              <a:gdLst/>
              <a:ahLst/>
              <a:cxnLst/>
              <a:rect l="l" t="t" r="r" b="b"/>
              <a:pathLst>
                <a:path w="94615" h="80644">
                  <a:moveTo>
                    <a:pt x="0" y="0"/>
                  </a:moveTo>
                  <a:lnTo>
                    <a:pt x="94097" y="0"/>
                  </a:lnTo>
                  <a:lnTo>
                    <a:pt x="94097" y="80296"/>
                  </a:lnTo>
                  <a:lnTo>
                    <a:pt x="0" y="80296"/>
                  </a:lnTo>
                  <a:lnTo>
                    <a:pt x="0" y="0"/>
                  </a:lnTo>
                  <a:close/>
                </a:path>
              </a:pathLst>
            </a:custGeom>
            <a:ln w="8625">
              <a:solidFill>
                <a:srgbClr val="042433"/>
              </a:solidFill>
            </a:ln>
          </p:spPr>
          <p:txBody>
            <a:bodyPr wrap="square" lIns="0" tIns="0" rIns="0" bIns="0" rtlCol="0"/>
            <a:lstStyle/>
            <a:p>
              <a:endParaRPr/>
            </a:p>
          </p:txBody>
        </p:sp>
        <p:sp>
          <p:nvSpPr>
            <p:cNvPr id="143" name="object 31">
              <a:extLst>
                <a:ext uri="{FF2B5EF4-FFF2-40B4-BE49-F238E27FC236}">
                  <a16:creationId xmlns:a16="http://schemas.microsoft.com/office/drawing/2014/main" id="{96FCF56D-FFE5-662D-400F-39F2D784BB1E}"/>
                </a:ext>
              </a:extLst>
            </p:cNvPr>
            <p:cNvSpPr/>
            <p:nvPr/>
          </p:nvSpPr>
          <p:spPr>
            <a:xfrm>
              <a:off x="1536771" y="1155600"/>
              <a:ext cx="94615" cy="80645"/>
            </a:xfrm>
            <a:custGeom>
              <a:avLst/>
              <a:gdLst/>
              <a:ahLst/>
              <a:cxnLst/>
              <a:rect l="l" t="t" r="r" b="b"/>
              <a:pathLst>
                <a:path w="94614" h="80644">
                  <a:moveTo>
                    <a:pt x="94098" y="0"/>
                  </a:moveTo>
                  <a:lnTo>
                    <a:pt x="0" y="0"/>
                  </a:lnTo>
                  <a:lnTo>
                    <a:pt x="0" y="80296"/>
                  </a:lnTo>
                  <a:lnTo>
                    <a:pt x="94098" y="80296"/>
                  </a:lnTo>
                  <a:lnTo>
                    <a:pt x="94098" y="0"/>
                  </a:lnTo>
                  <a:close/>
                </a:path>
              </a:pathLst>
            </a:custGeom>
            <a:solidFill>
              <a:srgbClr val="D86ECC"/>
            </a:solidFill>
          </p:spPr>
          <p:txBody>
            <a:bodyPr wrap="square" lIns="0" tIns="0" rIns="0" bIns="0" rtlCol="0"/>
            <a:lstStyle/>
            <a:p>
              <a:endParaRPr/>
            </a:p>
          </p:txBody>
        </p:sp>
        <p:sp>
          <p:nvSpPr>
            <p:cNvPr id="144" name="object 32">
              <a:extLst>
                <a:ext uri="{FF2B5EF4-FFF2-40B4-BE49-F238E27FC236}">
                  <a16:creationId xmlns:a16="http://schemas.microsoft.com/office/drawing/2014/main" id="{AB137F6B-7F6E-CA91-7E62-9365F2669FEA}"/>
                </a:ext>
              </a:extLst>
            </p:cNvPr>
            <p:cNvSpPr/>
            <p:nvPr/>
          </p:nvSpPr>
          <p:spPr>
            <a:xfrm>
              <a:off x="1536771" y="1155600"/>
              <a:ext cx="94615" cy="80645"/>
            </a:xfrm>
            <a:custGeom>
              <a:avLst/>
              <a:gdLst/>
              <a:ahLst/>
              <a:cxnLst/>
              <a:rect l="l" t="t" r="r" b="b"/>
              <a:pathLst>
                <a:path w="94614" h="80644">
                  <a:moveTo>
                    <a:pt x="0" y="0"/>
                  </a:moveTo>
                  <a:lnTo>
                    <a:pt x="94098" y="0"/>
                  </a:lnTo>
                  <a:lnTo>
                    <a:pt x="94098" y="80296"/>
                  </a:lnTo>
                  <a:lnTo>
                    <a:pt x="0" y="80296"/>
                  </a:lnTo>
                  <a:lnTo>
                    <a:pt x="0" y="0"/>
                  </a:lnTo>
                  <a:close/>
                </a:path>
              </a:pathLst>
            </a:custGeom>
            <a:ln w="8625">
              <a:solidFill>
                <a:srgbClr val="042433"/>
              </a:solidFill>
            </a:ln>
          </p:spPr>
          <p:txBody>
            <a:bodyPr wrap="square" lIns="0" tIns="0" rIns="0" bIns="0" rtlCol="0"/>
            <a:lstStyle/>
            <a:p>
              <a:endParaRPr/>
            </a:p>
          </p:txBody>
        </p:sp>
      </p:grpSp>
      <p:grpSp>
        <p:nvGrpSpPr>
          <p:cNvPr id="145" name="object 33">
            <a:extLst>
              <a:ext uri="{FF2B5EF4-FFF2-40B4-BE49-F238E27FC236}">
                <a16:creationId xmlns:a16="http://schemas.microsoft.com/office/drawing/2014/main" id="{AB9A4B4E-A892-60AC-CF34-6488DC0ECB73}"/>
              </a:ext>
            </a:extLst>
          </p:cNvPr>
          <p:cNvGrpSpPr/>
          <p:nvPr/>
        </p:nvGrpSpPr>
        <p:grpSpPr>
          <a:xfrm>
            <a:off x="1788483" y="920513"/>
            <a:ext cx="694690" cy="241300"/>
            <a:chOff x="1788483" y="920513"/>
            <a:chExt cx="694690" cy="241300"/>
          </a:xfrm>
        </p:grpSpPr>
        <p:sp>
          <p:nvSpPr>
            <p:cNvPr id="146" name="object 34">
              <a:extLst>
                <a:ext uri="{FF2B5EF4-FFF2-40B4-BE49-F238E27FC236}">
                  <a16:creationId xmlns:a16="http://schemas.microsoft.com/office/drawing/2014/main" id="{3AB5B7F9-D5BF-695A-F61B-D71229EF502C}"/>
                </a:ext>
              </a:extLst>
            </p:cNvPr>
            <p:cNvSpPr/>
            <p:nvPr/>
          </p:nvSpPr>
          <p:spPr>
            <a:xfrm>
              <a:off x="1797109" y="929138"/>
              <a:ext cx="677545" cy="2540"/>
            </a:xfrm>
            <a:custGeom>
              <a:avLst/>
              <a:gdLst/>
              <a:ahLst/>
              <a:cxnLst/>
              <a:rect l="l" t="t" r="r" b="b"/>
              <a:pathLst>
                <a:path w="677544" h="2540">
                  <a:moveTo>
                    <a:pt x="0" y="2399"/>
                  </a:moveTo>
                  <a:lnTo>
                    <a:pt x="677276" y="0"/>
                  </a:lnTo>
                </a:path>
              </a:pathLst>
            </a:custGeom>
            <a:ln w="17251">
              <a:solidFill>
                <a:srgbClr val="156082"/>
              </a:solidFill>
            </a:ln>
          </p:spPr>
          <p:txBody>
            <a:bodyPr wrap="square" lIns="0" tIns="0" rIns="0" bIns="0" rtlCol="0"/>
            <a:lstStyle/>
            <a:p>
              <a:endParaRPr/>
            </a:p>
          </p:txBody>
        </p:sp>
        <p:sp>
          <p:nvSpPr>
            <p:cNvPr id="147" name="object 35">
              <a:extLst>
                <a:ext uri="{FF2B5EF4-FFF2-40B4-BE49-F238E27FC236}">
                  <a16:creationId xmlns:a16="http://schemas.microsoft.com/office/drawing/2014/main" id="{2F56AB60-6CDB-0092-0D06-57180209C259}"/>
                </a:ext>
              </a:extLst>
            </p:cNvPr>
            <p:cNvSpPr/>
            <p:nvPr/>
          </p:nvSpPr>
          <p:spPr>
            <a:xfrm>
              <a:off x="1797109" y="1075931"/>
              <a:ext cx="677545" cy="0"/>
            </a:xfrm>
            <a:custGeom>
              <a:avLst/>
              <a:gdLst/>
              <a:ahLst/>
              <a:cxnLst/>
              <a:rect l="l" t="t" r="r" b="b"/>
              <a:pathLst>
                <a:path w="677544">
                  <a:moveTo>
                    <a:pt x="0" y="0"/>
                  </a:moveTo>
                  <a:lnTo>
                    <a:pt x="677276" y="0"/>
                  </a:lnTo>
                </a:path>
              </a:pathLst>
            </a:custGeom>
            <a:ln w="17251">
              <a:solidFill>
                <a:srgbClr val="156082"/>
              </a:solidFill>
            </a:ln>
          </p:spPr>
          <p:txBody>
            <a:bodyPr wrap="square" lIns="0" tIns="0" rIns="0" bIns="0" rtlCol="0"/>
            <a:lstStyle/>
            <a:p>
              <a:endParaRPr/>
            </a:p>
          </p:txBody>
        </p:sp>
        <p:sp>
          <p:nvSpPr>
            <p:cNvPr id="148" name="object 36">
              <a:extLst>
                <a:ext uri="{FF2B5EF4-FFF2-40B4-BE49-F238E27FC236}">
                  <a16:creationId xmlns:a16="http://schemas.microsoft.com/office/drawing/2014/main" id="{1737A6D0-7F20-C897-814E-D94DD0650095}"/>
                </a:ext>
              </a:extLst>
            </p:cNvPr>
            <p:cNvSpPr/>
            <p:nvPr/>
          </p:nvSpPr>
          <p:spPr>
            <a:xfrm>
              <a:off x="2129588" y="1127371"/>
              <a:ext cx="29209" cy="34290"/>
            </a:xfrm>
            <a:custGeom>
              <a:avLst/>
              <a:gdLst/>
              <a:ahLst/>
              <a:cxnLst/>
              <a:rect l="l" t="t" r="r" b="b"/>
              <a:pathLst>
                <a:path w="29210" h="34290">
                  <a:moveTo>
                    <a:pt x="22396" y="0"/>
                  </a:moveTo>
                  <a:lnTo>
                    <a:pt x="6460" y="0"/>
                  </a:lnTo>
                  <a:lnTo>
                    <a:pt x="0" y="7583"/>
                  </a:lnTo>
                  <a:lnTo>
                    <a:pt x="0" y="16937"/>
                  </a:lnTo>
                  <a:lnTo>
                    <a:pt x="0" y="26291"/>
                  </a:lnTo>
                  <a:lnTo>
                    <a:pt x="6460" y="33874"/>
                  </a:lnTo>
                  <a:lnTo>
                    <a:pt x="22396" y="33874"/>
                  </a:lnTo>
                  <a:lnTo>
                    <a:pt x="28856" y="26291"/>
                  </a:lnTo>
                  <a:lnTo>
                    <a:pt x="28856" y="7583"/>
                  </a:lnTo>
                  <a:lnTo>
                    <a:pt x="22396" y="0"/>
                  </a:lnTo>
                  <a:close/>
                </a:path>
              </a:pathLst>
            </a:custGeom>
            <a:solidFill>
              <a:srgbClr val="000000"/>
            </a:solidFill>
          </p:spPr>
          <p:txBody>
            <a:bodyPr wrap="square" lIns="0" tIns="0" rIns="0" bIns="0" rtlCol="0"/>
            <a:lstStyle/>
            <a:p>
              <a:endParaRPr/>
            </a:p>
          </p:txBody>
        </p:sp>
        <p:sp>
          <p:nvSpPr>
            <p:cNvPr id="149" name="object 37">
              <a:extLst>
                <a:ext uri="{FF2B5EF4-FFF2-40B4-BE49-F238E27FC236}">
                  <a16:creationId xmlns:a16="http://schemas.microsoft.com/office/drawing/2014/main" id="{E03CFB85-458C-B5BB-7F88-E90437C193F6}"/>
                </a:ext>
              </a:extLst>
            </p:cNvPr>
            <p:cNvSpPr/>
            <p:nvPr/>
          </p:nvSpPr>
          <p:spPr>
            <a:xfrm>
              <a:off x="1975895" y="971168"/>
              <a:ext cx="94615" cy="80645"/>
            </a:xfrm>
            <a:custGeom>
              <a:avLst/>
              <a:gdLst/>
              <a:ahLst/>
              <a:cxnLst/>
              <a:rect l="l" t="t" r="r" b="b"/>
              <a:pathLst>
                <a:path w="94614" h="80644">
                  <a:moveTo>
                    <a:pt x="94097" y="0"/>
                  </a:moveTo>
                  <a:lnTo>
                    <a:pt x="0" y="0"/>
                  </a:lnTo>
                  <a:lnTo>
                    <a:pt x="0" y="80297"/>
                  </a:lnTo>
                  <a:lnTo>
                    <a:pt x="94097" y="80297"/>
                  </a:lnTo>
                  <a:lnTo>
                    <a:pt x="94097" y="0"/>
                  </a:lnTo>
                  <a:close/>
                </a:path>
              </a:pathLst>
            </a:custGeom>
            <a:solidFill>
              <a:srgbClr val="D86ECC"/>
            </a:solidFill>
          </p:spPr>
          <p:txBody>
            <a:bodyPr wrap="square" lIns="0" tIns="0" rIns="0" bIns="0" rtlCol="0"/>
            <a:lstStyle/>
            <a:p>
              <a:endParaRPr/>
            </a:p>
          </p:txBody>
        </p:sp>
        <p:sp>
          <p:nvSpPr>
            <p:cNvPr id="150" name="object 38">
              <a:extLst>
                <a:ext uri="{FF2B5EF4-FFF2-40B4-BE49-F238E27FC236}">
                  <a16:creationId xmlns:a16="http://schemas.microsoft.com/office/drawing/2014/main" id="{618B88F5-5D27-F518-2093-A0B9AC1FCD3F}"/>
                </a:ext>
              </a:extLst>
            </p:cNvPr>
            <p:cNvSpPr/>
            <p:nvPr/>
          </p:nvSpPr>
          <p:spPr>
            <a:xfrm>
              <a:off x="1975896" y="971168"/>
              <a:ext cx="94615" cy="80645"/>
            </a:xfrm>
            <a:custGeom>
              <a:avLst/>
              <a:gdLst/>
              <a:ahLst/>
              <a:cxnLst/>
              <a:rect l="l" t="t" r="r" b="b"/>
              <a:pathLst>
                <a:path w="94614" h="80644">
                  <a:moveTo>
                    <a:pt x="0" y="0"/>
                  </a:moveTo>
                  <a:lnTo>
                    <a:pt x="94097" y="0"/>
                  </a:lnTo>
                  <a:lnTo>
                    <a:pt x="94097" y="80296"/>
                  </a:lnTo>
                  <a:lnTo>
                    <a:pt x="0" y="80296"/>
                  </a:lnTo>
                  <a:lnTo>
                    <a:pt x="0" y="0"/>
                  </a:lnTo>
                  <a:close/>
                </a:path>
              </a:pathLst>
            </a:custGeom>
            <a:ln w="8625">
              <a:solidFill>
                <a:srgbClr val="042433"/>
              </a:solidFill>
            </a:ln>
          </p:spPr>
          <p:txBody>
            <a:bodyPr wrap="square" lIns="0" tIns="0" rIns="0" bIns="0" rtlCol="0"/>
            <a:lstStyle/>
            <a:p>
              <a:endParaRPr/>
            </a:p>
          </p:txBody>
        </p:sp>
        <p:sp>
          <p:nvSpPr>
            <p:cNvPr id="151" name="object 39">
              <a:extLst>
                <a:ext uri="{FF2B5EF4-FFF2-40B4-BE49-F238E27FC236}">
                  <a16:creationId xmlns:a16="http://schemas.microsoft.com/office/drawing/2014/main" id="{244F620A-4001-76C5-58DA-4A9E033A0D40}"/>
                </a:ext>
              </a:extLst>
            </p:cNvPr>
            <p:cNvSpPr/>
            <p:nvPr/>
          </p:nvSpPr>
          <p:spPr>
            <a:xfrm>
              <a:off x="2115161" y="971168"/>
              <a:ext cx="94615" cy="80645"/>
            </a:xfrm>
            <a:custGeom>
              <a:avLst/>
              <a:gdLst/>
              <a:ahLst/>
              <a:cxnLst/>
              <a:rect l="l" t="t" r="r" b="b"/>
              <a:pathLst>
                <a:path w="94614" h="80644">
                  <a:moveTo>
                    <a:pt x="94097" y="0"/>
                  </a:moveTo>
                  <a:lnTo>
                    <a:pt x="0" y="0"/>
                  </a:lnTo>
                  <a:lnTo>
                    <a:pt x="0" y="80297"/>
                  </a:lnTo>
                  <a:lnTo>
                    <a:pt x="94097" y="80297"/>
                  </a:lnTo>
                  <a:lnTo>
                    <a:pt x="94097" y="0"/>
                  </a:lnTo>
                  <a:close/>
                </a:path>
              </a:pathLst>
            </a:custGeom>
            <a:solidFill>
              <a:srgbClr val="D86ECC"/>
            </a:solidFill>
          </p:spPr>
          <p:txBody>
            <a:bodyPr wrap="square" lIns="0" tIns="0" rIns="0" bIns="0" rtlCol="0"/>
            <a:lstStyle/>
            <a:p>
              <a:endParaRPr/>
            </a:p>
          </p:txBody>
        </p:sp>
        <p:sp>
          <p:nvSpPr>
            <p:cNvPr id="152" name="object 40">
              <a:extLst>
                <a:ext uri="{FF2B5EF4-FFF2-40B4-BE49-F238E27FC236}">
                  <a16:creationId xmlns:a16="http://schemas.microsoft.com/office/drawing/2014/main" id="{2122797C-B500-D808-7544-BDFBC47F17C0}"/>
                </a:ext>
              </a:extLst>
            </p:cNvPr>
            <p:cNvSpPr/>
            <p:nvPr/>
          </p:nvSpPr>
          <p:spPr>
            <a:xfrm>
              <a:off x="2115161" y="971168"/>
              <a:ext cx="94615" cy="80645"/>
            </a:xfrm>
            <a:custGeom>
              <a:avLst/>
              <a:gdLst/>
              <a:ahLst/>
              <a:cxnLst/>
              <a:rect l="l" t="t" r="r" b="b"/>
              <a:pathLst>
                <a:path w="94614" h="80644">
                  <a:moveTo>
                    <a:pt x="0" y="0"/>
                  </a:moveTo>
                  <a:lnTo>
                    <a:pt x="94097" y="0"/>
                  </a:lnTo>
                  <a:lnTo>
                    <a:pt x="94097" y="80296"/>
                  </a:lnTo>
                  <a:lnTo>
                    <a:pt x="0" y="80296"/>
                  </a:lnTo>
                  <a:lnTo>
                    <a:pt x="0" y="0"/>
                  </a:lnTo>
                  <a:close/>
                </a:path>
              </a:pathLst>
            </a:custGeom>
            <a:ln w="8625">
              <a:solidFill>
                <a:srgbClr val="042433"/>
              </a:solidFill>
            </a:ln>
          </p:spPr>
          <p:txBody>
            <a:bodyPr wrap="square" lIns="0" tIns="0" rIns="0" bIns="0" rtlCol="0"/>
            <a:lstStyle/>
            <a:p>
              <a:endParaRPr/>
            </a:p>
          </p:txBody>
        </p:sp>
        <p:sp>
          <p:nvSpPr>
            <p:cNvPr id="153" name="object 41">
              <a:extLst>
                <a:ext uri="{FF2B5EF4-FFF2-40B4-BE49-F238E27FC236}">
                  <a16:creationId xmlns:a16="http://schemas.microsoft.com/office/drawing/2014/main" id="{4D490445-253B-5A3E-A9AD-9F04905E88DE}"/>
                </a:ext>
              </a:extLst>
            </p:cNvPr>
            <p:cNvSpPr/>
            <p:nvPr/>
          </p:nvSpPr>
          <p:spPr>
            <a:xfrm>
              <a:off x="2253171" y="971168"/>
              <a:ext cx="93345" cy="80645"/>
            </a:xfrm>
            <a:custGeom>
              <a:avLst/>
              <a:gdLst/>
              <a:ahLst/>
              <a:cxnLst/>
              <a:rect l="l" t="t" r="r" b="b"/>
              <a:pathLst>
                <a:path w="93344" h="80644">
                  <a:moveTo>
                    <a:pt x="92843" y="0"/>
                  </a:moveTo>
                  <a:lnTo>
                    <a:pt x="0" y="0"/>
                  </a:lnTo>
                  <a:lnTo>
                    <a:pt x="0" y="80297"/>
                  </a:lnTo>
                  <a:lnTo>
                    <a:pt x="92843" y="80297"/>
                  </a:lnTo>
                  <a:lnTo>
                    <a:pt x="92843" y="0"/>
                  </a:lnTo>
                  <a:close/>
                </a:path>
              </a:pathLst>
            </a:custGeom>
            <a:solidFill>
              <a:srgbClr val="D86ECC"/>
            </a:solidFill>
          </p:spPr>
          <p:txBody>
            <a:bodyPr wrap="square" lIns="0" tIns="0" rIns="0" bIns="0" rtlCol="0"/>
            <a:lstStyle/>
            <a:p>
              <a:endParaRPr/>
            </a:p>
          </p:txBody>
        </p:sp>
        <p:sp>
          <p:nvSpPr>
            <p:cNvPr id="154" name="object 42">
              <a:extLst>
                <a:ext uri="{FF2B5EF4-FFF2-40B4-BE49-F238E27FC236}">
                  <a16:creationId xmlns:a16="http://schemas.microsoft.com/office/drawing/2014/main" id="{EB3D9865-7C07-E8EF-D956-56D054365E0F}"/>
                </a:ext>
              </a:extLst>
            </p:cNvPr>
            <p:cNvSpPr/>
            <p:nvPr/>
          </p:nvSpPr>
          <p:spPr>
            <a:xfrm>
              <a:off x="2253171" y="971168"/>
              <a:ext cx="93345" cy="80645"/>
            </a:xfrm>
            <a:custGeom>
              <a:avLst/>
              <a:gdLst/>
              <a:ahLst/>
              <a:cxnLst/>
              <a:rect l="l" t="t" r="r" b="b"/>
              <a:pathLst>
                <a:path w="93344" h="80644">
                  <a:moveTo>
                    <a:pt x="0" y="0"/>
                  </a:moveTo>
                  <a:lnTo>
                    <a:pt x="92843" y="0"/>
                  </a:lnTo>
                  <a:lnTo>
                    <a:pt x="92843" y="80296"/>
                  </a:lnTo>
                  <a:lnTo>
                    <a:pt x="0" y="80296"/>
                  </a:lnTo>
                  <a:lnTo>
                    <a:pt x="0" y="0"/>
                  </a:lnTo>
                  <a:close/>
                </a:path>
              </a:pathLst>
            </a:custGeom>
            <a:ln w="8625">
              <a:solidFill>
                <a:srgbClr val="042433"/>
              </a:solidFill>
            </a:ln>
          </p:spPr>
          <p:txBody>
            <a:bodyPr wrap="square" lIns="0" tIns="0" rIns="0" bIns="0" rtlCol="0"/>
            <a:lstStyle/>
            <a:p>
              <a:endParaRPr/>
            </a:p>
          </p:txBody>
        </p:sp>
      </p:grpSp>
      <p:sp>
        <p:nvSpPr>
          <p:cNvPr id="155" name="object 43">
            <a:extLst>
              <a:ext uri="{FF2B5EF4-FFF2-40B4-BE49-F238E27FC236}">
                <a16:creationId xmlns:a16="http://schemas.microsoft.com/office/drawing/2014/main" id="{B6959CB7-13F3-64C3-33F3-14429DB6940F}"/>
              </a:ext>
            </a:extLst>
          </p:cNvPr>
          <p:cNvSpPr txBox="1"/>
          <p:nvPr/>
        </p:nvSpPr>
        <p:spPr>
          <a:xfrm>
            <a:off x="898469" y="1271083"/>
            <a:ext cx="480059" cy="178895"/>
          </a:xfrm>
          <a:prstGeom prst="rect">
            <a:avLst/>
          </a:prstGeom>
        </p:spPr>
        <p:txBody>
          <a:bodyPr vert="horz" wrap="square" lIns="0" tIns="17145" rIns="0" bIns="0" rtlCol="0">
            <a:spAutoFit/>
          </a:bodyPr>
          <a:lstStyle/>
          <a:p>
            <a:pPr marL="12700">
              <a:lnSpc>
                <a:spcPct val="100000"/>
              </a:lnSpc>
              <a:spcBef>
                <a:spcPts val="135"/>
              </a:spcBef>
            </a:pPr>
            <a:r>
              <a:rPr sz="1050" dirty="0">
                <a:latin typeface="Calibri"/>
                <a:cs typeface="Calibri"/>
              </a:rPr>
              <a:t>Request</a:t>
            </a:r>
            <a:endParaRPr sz="1050">
              <a:latin typeface="Calibri"/>
              <a:cs typeface="Calibri"/>
            </a:endParaRPr>
          </a:p>
        </p:txBody>
      </p:sp>
      <p:sp>
        <p:nvSpPr>
          <p:cNvPr id="156" name="object 44">
            <a:extLst>
              <a:ext uri="{FF2B5EF4-FFF2-40B4-BE49-F238E27FC236}">
                <a16:creationId xmlns:a16="http://schemas.microsoft.com/office/drawing/2014/main" id="{8FB0BAB4-091B-4EFB-BBD9-368300D86E56}"/>
              </a:ext>
            </a:extLst>
          </p:cNvPr>
          <p:cNvSpPr txBox="1"/>
          <p:nvPr/>
        </p:nvSpPr>
        <p:spPr>
          <a:xfrm>
            <a:off x="1775627" y="1271083"/>
            <a:ext cx="711835" cy="178895"/>
          </a:xfrm>
          <a:prstGeom prst="rect">
            <a:avLst/>
          </a:prstGeom>
        </p:spPr>
        <p:txBody>
          <a:bodyPr vert="horz" wrap="square" lIns="0" tIns="17145" rIns="0" bIns="0" rtlCol="0">
            <a:spAutoFit/>
          </a:bodyPr>
          <a:lstStyle/>
          <a:p>
            <a:pPr marL="12700">
              <a:lnSpc>
                <a:spcPct val="100000"/>
              </a:lnSpc>
              <a:spcBef>
                <a:spcPts val="135"/>
              </a:spcBef>
              <a:tabLst>
                <a:tab pos="698500" algn="l"/>
              </a:tabLst>
            </a:pPr>
            <a:r>
              <a:rPr sz="1050" u="heavy" dirty="0">
                <a:uFill>
                  <a:solidFill>
                    <a:srgbClr val="156082"/>
                  </a:solidFill>
                </a:uFill>
                <a:latin typeface="Times New Roman"/>
                <a:cs typeface="Times New Roman"/>
              </a:rPr>
              <a:t>	</a:t>
            </a:r>
            <a:endParaRPr sz="1050">
              <a:latin typeface="Times New Roman"/>
              <a:cs typeface="Times New Roman"/>
            </a:endParaRPr>
          </a:p>
        </p:txBody>
      </p:sp>
      <p:grpSp>
        <p:nvGrpSpPr>
          <p:cNvPr id="157" name="object 45">
            <a:extLst>
              <a:ext uri="{FF2B5EF4-FFF2-40B4-BE49-F238E27FC236}">
                <a16:creationId xmlns:a16="http://schemas.microsoft.com/office/drawing/2014/main" id="{A286DDE4-A869-88EB-38E9-3CCF7453BA2A}"/>
              </a:ext>
            </a:extLst>
          </p:cNvPr>
          <p:cNvGrpSpPr/>
          <p:nvPr/>
        </p:nvGrpSpPr>
        <p:grpSpPr>
          <a:xfrm>
            <a:off x="761822" y="680301"/>
            <a:ext cx="1721485" cy="720725"/>
            <a:chOff x="761822" y="680301"/>
            <a:chExt cx="1721485" cy="720725"/>
          </a:xfrm>
        </p:grpSpPr>
        <p:sp>
          <p:nvSpPr>
            <p:cNvPr id="158" name="object 46">
              <a:extLst>
                <a:ext uri="{FF2B5EF4-FFF2-40B4-BE49-F238E27FC236}">
                  <a16:creationId xmlns:a16="http://schemas.microsoft.com/office/drawing/2014/main" id="{F809AC37-6223-14D5-6BFB-BBB34D7F6798}"/>
                </a:ext>
              </a:extLst>
            </p:cNvPr>
            <p:cNvSpPr/>
            <p:nvPr/>
          </p:nvSpPr>
          <p:spPr>
            <a:xfrm>
              <a:off x="1326619" y="1181321"/>
              <a:ext cx="29209" cy="34290"/>
            </a:xfrm>
            <a:custGeom>
              <a:avLst/>
              <a:gdLst/>
              <a:ahLst/>
              <a:cxnLst/>
              <a:rect l="l" t="t" r="r" b="b"/>
              <a:pathLst>
                <a:path w="29209" h="34290">
                  <a:moveTo>
                    <a:pt x="22396" y="0"/>
                  </a:moveTo>
                  <a:lnTo>
                    <a:pt x="6460" y="0"/>
                  </a:lnTo>
                  <a:lnTo>
                    <a:pt x="0" y="7583"/>
                  </a:lnTo>
                  <a:lnTo>
                    <a:pt x="0" y="16937"/>
                  </a:lnTo>
                  <a:lnTo>
                    <a:pt x="0" y="26291"/>
                  </a:lnTo>
                  <a:lnTo>
                    <a:pt x="6460" y="33874"/>
                  </a:lnTo>
                  <a:lnTo>
                    <a:pt x="22396" y="33874"/>
                  </a:lnTo>
                  <a:lnTo>
                    <a:pt x="28856" y="26291"/>
                  </a:lnTo>
                  <a:lnTo>
                    <a:pt x="28856" y="7583"/>
                  </a:lnTo>
                  <a:lnTo>
                    <a:pt x="22396" y="0"/>
                  </a:lnTo>
                  <a:close/>
                </a:path>
              </a:pathLst>
            </a:custGeom>
            <a:solidFill>
              <a:srgbClr val="000000"/>
            </a:solidFill>
          </p:spPr>
          <p:txBody>
            <a:bodyPr wrap="square" lIns="0" tIns="0" rIns="0" bIns="0" rtlCol="0"/>
            <a:lstStyle/>
            <a:p>
              <a:endParaRPr/>
            </a:p>
          </p:txBody>
        </p:sp>
        <p:sp>
          <p:nvSpPr>
            <p:cNvPr id="159" name="object 47">
              <a:extLst>
                <a:ext uri="{FF2B5EF4-FFF2-40B4-BE49-F238E27FC236}">
                  <a16:creationId xmlns:a16="http://schemas.microsoft.com/office/drawing/2014/main" id="{E63B1F06-F08C-C25E-539C-26C08FB8908D}"/>
                </a:ext>
              </a:extLst>
            </p:cNvPr>
            <p:cNvSpPr/>
            <p:nvPr/>
          </p:nvSpPr>
          <p:spPr>
            <a:xfrm>
              <a:off x="1788327" y="1277928"/>
              <a:ext cx="686435" cy="0"/>
            </a:xfrm>
            <a:custGeom>
              <a:avLst/>
              <a:gdLst/>
              <a:ahLst/>
              <a:cxnLst/>
              <a:rect l="l" t="t" r="r" b="b"/>
              <a:pathLst>
                <a:path w="686435">
                  <a:moveTo>
                    <a:pt x="0" y="0"/>
                  </a:moveTo>
                  <a:lnTo>
                    <a:pt x="685872" y="0"/>
                  </a:lnTo>
                </a:path>
              </a:pathLst>
            </a:custGeom>
            <a:ln w="17251">
              <a:solidFill>
                <a:srgbClr val="156082"/>
              </a:solidFill>
            </a:ln>
          </p:spPr>
          <p:txBody>
            <a:bodyPr wrap="square" lIns="0" tIns="0" rIns="0" bIns="0" rtlCol="0"/>
            <a:lstStyle/>
            <a:p>
              <a:endParaRPr/>
            </a:p>
          </p:txBody>
        </p:sp>
        <p:sp>
          <p:nvSpPr>
            <p:cNvPr id="160" name="object 48">
              <a:extLst>
                <a:ext uri="{FF2B5EF4-FFF2-40B4-BE49-F238E27FC236}">
                  <a16:creationId xmlns:a16="http://schemas.microsoft.com/office/drawing/2014/main" id="{1FDFEB45-876D-518A-BEC6-A080FCF9EAF2}"/>
                </a:ext>
              </a:extLst>
            </p:cNvPr>
            <p:cNvSpPr/>
            <p:nvPr/>
          </p:nvSpPr>
          <p:spPr>
            <a:xfrm>
              <a:off x="1968367" y="1317449"/>
              <a:ext cx="93345" cy="79375"/>
            </a:xfrm>
            <a:custGeom>
              <a:avLst/>
              <a:gdLst/>
              <a:ahLst/>
              <a:cxnLst/>
              <a:rect l="l" t="t" r="r" b="b"/>
              <a:pathLst>
                <a:path w="93344" h="79375">
                  <a:moveTo>
                    <a:pt x="92843" y="0"/>
                  </a:moveTo>
                  <a:lnTo>
                    <a:pt x="0" y="0"/>
                  </a:lnTo>
                  <a:lnTo>
                    <a:pt x="0" y="79042"/>
                  </a:lnTo>
                  <a:lnTo>
                    <a:pt x="92843" y="79042"/>
                  </a:lnTo>
                  <a:lnTo>
                    <a:pt x="92843" y="0"/>
                  </a:lnTo>
                  <a:close/>
                </a:path>
              </a:pathLst>
            </a:custGeom>
            <a:solidFill>
              <a:srgbClr val="8ED973"/>
            </a:solidFill>
          </p:spPr>
          <p:txBody>
            <a:bodyPr wrap="square" lIns="0" tIns="0" rIns="0" bIns="0" rtlCol="0"/>
            <a:lstStyle/>
            <a:p>
              <a:endParaRPr/>
            </a:p>
          </p:txBody>
        </p:sp>
        <p:sp>
          <p:nvSpPr>
            <p:cNvPr id="161" name="object 49">
              <a:extLst>
                <a:ext uri="{FF2B5EF4-FFF2-40B4-BE49-F238E27FC236}">
                  <a16:creationId xmlns:a16="http://schemas.microsoft.com/office/drawing/2014/main" id="{5915FCC9-CC06-57B2-7F33-ECC0DE9F3B31}"/>
                </a:ext>
              </a:extLst>
            </p:cNvPr>
            <p:cNvSpPr/>
            <p:nvPr/>
          </p:nvSpPr>
          <p:spPr>
            <a:xfrm>
              <a:off x="1968367" y="1317449"/>
              <a:ext cx="93345" cy="79375"/>
            </a:xfrm>
            <a:custGeom>
              <a:avLst/>
              <a:gdLst/>
              <a:ahLst/>
              <a:cxnLst/>
              <a:rect l="l" t="t" r="r" b="b"/>
              <a:pathLst>
                <a:path w="93344" h="79375">
                  <a:moveTo>
                    <a:pt x="0" y="0"/>
                  </a:moveTo>
                  <a:lnTo>
                    <a:pt x="92843" y="0"/>
                  </a:lnTo>
                  <a:lnTo>
                    <a:pt x="92843" y="79042"/>
                  </a:lnTo>
                  <a:lnTo>
                    <a:pt x="0" y="79042"/>
                  </a:lnTo>
                  <a:lnTo>
                    <a:pt x="0" y="0"/>
                  </a:lnTo>
                  <a:close/>
                </a:path>
              </a:pathLst>
            </a:custGeom>
            <a:ln w="8625">
              <a:solidFill>
                <a:srgbClr val="042433"/>
              </a:solidFill>
            </a:ln>
          </p:spPr>
          <p:txBody>
            <a:bodyPr wrap="square" lIns="0" tIns="0" rIns="0" bIns="0" rtlCol="0"/>
            <a:lstStyle/>
            <a:p>
              <a:endParaRPr/>
            </a:p>
          </p:txBody>
        </p:sp>
        <p:sp>
          <p:nvSpPr>
            <p:cNvPr id="162" name="object 50">
              <a:extLst>
                <a:ext uri="{FF2B5EF4-FFF2-40B4-BE49-F238E27FC236}">
                  <a16:creationId xmlns:a16="http://schemas.microsoft.com/office/drawing/2014/main" id="{46E7B15C-A78C-D74E-89F4-9D7B55821ABD}"/>
                </a:ext>
              </a:extLst>
            </p:cNvPr>
            <p:cNvSpPr/>
            <p:nvPr/>
          </p:nvSpPr>
          <p:spPr>
            <a:xfrm>
              <a:off x="2106377" y="1317449"/>
              <a:ext cx="94615" cy="79375"/>
            </a:xfrm>
            <a:custGeom>
              <a:avLst/>
              <a:gdLst/>
              <a:ahLst/>
              <a:cxnLst/>
              <a:rect l="l" t="t" r="r" b="b"/>
              <a:pathLst>
                <a:path w="94614" h="79375">
                  <a:moveTo>
                    <a:pt x="94098" y="0"/>
                  </a:moveTo>
                  <a:lnTo>
                    <a:pt x="0" y="0"/>
                  </a:lnTo>
                  <a:lnTo>
                    <a:pt x="0" y="79042"/>
                  </a:lnTo>
                  <a:lnTo>
                    <a:pt x="94098" y="79042"/>
                  </a:lnTo>
                  <a:lnTo>
                    <a:pt x="94098" y="0"/>
                  </a:lnTo>
                  <a:close/>
                </a:path>
              </a:pathLst>
            </a:custGeom>
            <a:solidFill>
              <a:srgbClr val="8ED973"/>
            </a:solidFill>
          </p:spPr>
          <p:txBody>
            <a:bodyPr wrap="square" lIns="0" tIns="0" rIns="0" bIns="0" rtlCol="0"/>
            <a:lstStyle/>
            <a:p>
              <a:endParaRPr/>
            </a:p>
          </p:txBody>
        </p:sp>
        <p:sp>
          <p:nvSpPr>
            <p:cNvPr id="163" name="object 51">
              <a:extLst>
                <a:ext uri="{FF2B5EF4-FFF2-40B4-BE49-F238E27FC236}">
                  <a16:creationId xmlns:a16="http://schemas.microsoft.com/office/drawing/2014/main" id="{E64A06BC-671F-A38D-63E0-5144BF17A29D}"/>
                </a:ext>
              </a:extLst>
            </p:cNvPr>
            <p:cNvSpPr/>
            <p:nvPr/>
          </p:nvSpPr>
          <p:spPr>
            <a:xfrm>
              <a:off x="2106378" y="1317449"/>
              <a:ext cx="94615" cy="79375"/>
            </a:xfrm>
            <a:custGeom>
              <a:avLst/>
              <a:gdLst/>
              <a:ahLst/>
              <a:cxnLst/>
              <a:rect l="l" t="t" r="r" b="b"/>
              <a:pathLst>
                <a:path w="94614" h="79375">
                  <a:moveTo>
                    <a:pt x="0" y="0"/>
                  </a:moveTo>
                  <a:lnTo>
                    <a:pt x="94097" y="0"/>
                  </a:lnTo>
                  <a:lnTo>
                    <a:pt x="94097" y="79042"/>
                  </a:lnTo>
                  <a:lnTo>
                    <a:pt x="0" y="79042"/>
                  </a:lnTo>
                  <a:lnTo>
                    <a:pt x="0" y="0"/>
                  </a:lnTo>
                  <a:close/>
                </a:path>
              </a:pathLst>
            </a:custGeom>
            <a:ln w="8625">
              <a:solidFill>
                <a:srgbClr val="042433"/>
              </a:solidFill>
            </a:ln>
          </p:spPr>
          <p:txBody>
            <a:bodyPr wrap="square" lIns="0" tIns="0" rIns="0" bIns="0" rtlCol="0"/>
            <a:lstStyle/>
            <a:p>
              <a:endParaRPr/>
            </a:p>
          </p:txBody>
        </p:sp>
        <p:sp>
          <p:nvSpPr>
            <p:cNvPr id="164" name="object 52">
              <a:extLst>
                <a:ext uri="{FF2B5EF4-FFF2-40B4-BE49-F238E27FC236}">
                  <a16:creationId xmlns:a16="http://schemas.microsoft.com/office/drawing/2014/main" id="{B0F64E57-0F7C-B9E7-376F-94671416F0E3}"/>
                </a:ext>
              </a:extLst>
            </p:cNvPr>
            <p:cNvSpPr/>
            <p:nvPr/>
          </p:nvSpPr>
          <p:spPr>
            <a:xfrm>
              <a:off x="2244388" y="1317449"/>
              <a:ext cx="94615" cy="79375"/>
            </a:xfrm>
            <a:custGeom>
              <a:avLst/>
              <a:gdLst/>
              <a:ahLst/>
              <a:cxnLst/>
              <a:rect l="l" t="t" r="r" b="b"/>
              <a:pathLst>
                <a:path w="94614" h="79375">
                  <a:moveTo>
                    <a:pt x="94098" y="0"/>
                  </a:moveTo>
                  <a:lnTo>
                    <a:pt x="0" y="0"/>
                  </a:lnTo>
                  <a:lnTo>
                    <a:pt x="0" y="79042"/>
                  </a:lnTo>
                  <a:lnTo>
                    <a:pt x="94098" y="79042"/>
                  </a:lnTo>
                  <a:lnTo>
                    <a:pt x="94098" y="0"/>
                  </a:lnTo>
                  <a:close/>
                </a:path>
              </a:pathLst>
            </a:custGeom>
            <a:solidFill>
              <a:srgbClr val="8ED973"/>
            </a:solidFill>
          </p:spPr>
          <p:txBody>
            <a:bodyPr wrap="square" lIns="0" tIns="0" rIns="0" bIns="0" rtlCol="0"/>
            <a:lstStyle/>
            <a:p>
              <a:endParaRPr/>
            </a:p>
          </p:txBody>
        </p:sp>
        <p:sp>
          <p:nvSpPr>
            <p:cNvPr id="165" name="object 53">
              <a:extLst>
                <a:ext uri="{FF2B5EF4-FFF2-40B4-BE49-F238E27FC236}">
                  <a16:creationId xmlns:a16="http://schemas.microsoft.com/office/drawing/2014/main" id="{2CD948C2-9BEF-D941-C9DA-6F4FB71B87EA}"/>
                </a:ext>
              </a:extLst>
            </p:cNvPr>
            <p:cNvSpPr/>
            <p:nvPr/>
          </p:nvSpPr>
          <p:spPr>
            <a:xfrm>
              <a:off x="2244388" y="1317449"/>
              <a:ext cx="94615" cy="79375"/>
            </a:xfrm>
            <a:custGeom>
              <a:avLst/>
              <a:gdLst/>
              <a:ahLst/>
              <a:cxnLst/>
              <a:rect l="l" t="t" r="r" b="b"/>
              <a:pathLst>
                <a:path w="94614" h="79375">
                  <a:moveTo>
                    <a:pt x="0" y="0"/>
                  </a:moveTo>
                  <a:lnTo>
                    <a:pt x="94097" y="0"/>
                  </a:lnTo>
                  <a:lnTo>
                    <a:pt x="94097" y="79042"/>
                  </a:lnTo>
                  <a:lnTo>
                    <a:pt x="0" y="79042"/>
                  </a:lnTo>
                  <a:lnTo>
                    <a:pt x="0" y="0"/>
                  </a:lnTo>
                  <a:close/>
                </a:path>
              </a:pathLst>
            </a:custGeom>
            <a:ln w="8625">
              <a:solidFill>
                <a:srgbClr val="042433"/>
              </a:solidFill>
            </a:ln>
          </p:spPr>
          <p:txBody>
            <a:bodyPr wrap="square" lIns="0" tIns="0" rIns="0" bIns="0" rtlCol="0"/>
            <a:lstStyle/>
            <a:p>
              <a:endParaRPr/>
            </a:p>
          </p:txBody>
        </p:sp>
        <p:pic>
          <p:nvPicPr>
            <p:cNvPr id="166" name="object 54">
              <a:extLst>
                <a:ext uri="{FF2B5EF4-FFF2-40B4-BE49-F238E27FC236}">
                  <a16:creationId xmlns:a16="http://schemas.microsoft.com/office/drawing/2014/main" id="{A93C491B-8448-91B2-470E-B348B9702D54}"/>
                </a:ext>
              </a:extLst>
            </p:cNvPr>
            <p:cNvPicPr/>
            <p:nvPr/>
          </p:nvPicPr>
          <p:blipFill>
            <a:blip r:embed="rId2" cstate="print"/>
            <a:stretch>
              <a:fillRect/>
            </a:stretch>
          </p:blipFill>
          <p:spPr>
            <a:xfrm>
              <a:off x="1392906" y="726723"/>
              <a:ext cx="175649" cy="203251"/>
            </a:xfrm>
            <a:prstGeom prst="rect">
              <a:avLst/>
            </a:prstGeom>
          </p:spPr>
        </p:pic>
        <p:pic>
          <p:nvPicPr>
            <p:cNvPr id="167" name="object 55">
              <a:extLst>
                <a:ext uri="{FF2B5EF4-FFF2-40B4-BE49-F238E27FC236}">
                  <a16:creationId xmlns:a16="http://schemas.microsoft.com/office/drawing/2014/main" id="{92755200-38B5-C7BF-FEB4-5CDD76463980}"/>
                </a:ext>
              </a:extLst>
            </p:cNvPr>
            <p:cNvPicPr/>
            <p:nvPr/>
          </p:nvPicPr>
          <p:blipFill>
            <a:blip r:embed="rId3" cstate="print"/>
            <a:stretch>
              <a:fillRect/>
            </a:stretch>
          </p:blipFill>
          <p:spPr>
            <a:xfrm>
              <a:off x="761822" y="680301"/>
              <a:ext cx="265983" cy="265983"/>
            </a:xfrm>
            <a:prstGeom prst="rect">
              <a:avLst/>
            </a:prstGeom>
          </p:spPr>
        </p:pic>
        <p:pic>
          <p:nvPicPr>
            <p:cNvPr id="168" name="object 56">
              <a:extLst>
                <a:ext uri="{FF2B5EF4-FFF2-40B4-BE49-F238E27FC236}">
                  <a16:creationId xmlns:a16="http://schemas.microsoft.com/office/drawing/2014/main" id="{01FAB42B-2C77-ECCE-0975-19D89CD191E9}"/>
                </a:ext>
              </a:extLst>
            </p:cNvPr>
            <p:cNvPicPr/>
            <p:nvPr/>
          </p:nvPicPr>
          <p:blipFill>
            <a:blip r:embed="rId4" cstate="print"/>
            <a:stretch>
              <a:fillRect/>
            </a:stretch>
          </p:blipFill>
          <p:spPr>
            <a:xfrm>
              <a:off x="1104339" y="726723"/>
              <a:ext cx="190705" cy="191959"/>
            </a:xfrm>
            <a:prstGeom prst="rect">
              <a:avLst/>
            </a:prstGeom>
          </p:spPr>
        </p:pic>
      </p:grpSp>
      <p:sp>
        <p:nvSpPr>
          <p:cNvPr id="169" name="object 57">
            <a:extLst>
              <a:ext uri="{FF2B5EF4-FFF2-40B4-BE49-F238E27FC236}">
                <a16:creationId xmlns:a16="http://schemas.microsoft.com/office/drawing/2014/main" id="{F8847F38-481B-3C87-548B-A58448A0B904}"/>
              </a:ext>
            </a:extLst>
          </p:cNvPr>
          <p:cNvSpPr txBox="1"/>
          <p:nvPr/>
        </p:nvSpPr>
        <p:spPr>
          <a:xfrm>
            <a:off x="961014" y="515790"/>
            <a:ext cx="436245" cy="171201"/>
          </a:xfrm>
          <a:prstGeom prst="rect">
            <a:avLst/>
          </a:prstGeom>
        </p:spPr>
        <p:txBody>
          <a:bodyPr vert="horz" wrap="square" lIns="0" tIns="17145" rIns="0" bIns="0" rtlCol="0">
            <a:spAutoFit/>
          </a:bodyPr>
          <a:lstStyle/>
          <a:p>
            <a:pPr marL="12700">
              <a:lnSpc>
                <a:spcPct val="100000"/>
              </a:lnSpc>
              <a:spcBef>
                <a:spcPts val="135"/>
              </a:spcBef>
            </a:pPr>
            <a:r>
              <a:rPr sz="1000" dirty="0">
                <a:latin typeface="Calibri"/>
                <a:cs typeface="Calibri"/>
              </a:rPr>
              <a:t>Devices</a:t>
            </a:r>
            <a:endParaRPr sz="1000">
              <a:latin typeface="Calibri"/>
              <a:cs typeface="Calibri"/>
            </a:endParaRPr>
          </a:p>
        </p:txBody>
      </p:sp>
      <p:sp>
        <p:nvSpPr>
          <p:cNvPr id="170" name="object 58">
            <a:extLst>
              <a:ext uri="{FF2B5EF4-FFF2-40B4-BE49-F238E27FC236}">
                <a16:creationId xmlns:a16="http://schemas.microsoft.com/office/drawing/2014/main" id="{2EF2603E-AB1A-C9C0-B184-A1EB0405AB03}"/>
              </a:ext>
            </a:extLst>
          </p:cNvPr>
          <p:cNvSpPr/>
          <p:nvPr/>
        </p:nvSpPr>
        <p:spPr>
          <a:xfrm>
            <a:off x="1147676" y="963014"/>
            <a:ext cx="52069" cy="158115"/>
          </a:xfrm>
          <a:custGeom>
            <a:avLst/>
            <a:gdLst/>
            <a:ahLst/>
            <a:cxnLst/>
            <a:rect l="l" t="t" r="r" b="b"/>
            <a:pathLst>
              <a:path w="52069" h="158115">
                <a:moveTo>
                  <a:pt x="17251" y="105816"/>
                </a:moveTo>
                <a:lnTo>
                  <a:pt x="0" y="105816"/>
                </a:lnTo>
                <a:lnTo>
                  <a:pt x="25877" y="157570"/>
                </a:lnTo>
                <a:lnTo>
                  <a:pt x="47440" y="114442"/>
                </a:lnTo>
                <a:lnTo>
                  <a:pt x="17251" y="114442"/>
                </a:lnTo>
                <a:lnTo>
                  <a:pt x="17251" y="105816"/>
                </a:lnTo>
                <a:close/>
              </a:path>
              <a:path w="52069" h="158115">
                <a:moveTo>
                  <a:pt x="34502" y="0"/>
                </a:moveTo>
                <a:lnTo>
                  <a:pt x="17250" y="0"/>
                </a:lnTo>
                <a:lnTo>
                  <a:pt x="17251" y="114442"/>
                </a:lnTo>
                <a:lnTo>
                  <a:pt x="34502" y="114442"/>
                </a:lnTo>
                <a:lnTo>
                  <a:pt x="34502" y="0"/>
                </a:lnTo>
                <a:close/>
              </a:path>
              <a:path w="52069" h="158115">
                <a:moveTo>
                  <a:pt x="51753" y="105816"/>
                </a:moveTo>
                <a:lnTo>
                  <a:pt x="34502" y="105816"/>
                </a:lnTo>
                <a:lnTo>
                  <a:pt x="34502" y="114442"/>
                </a:lnTo>
                <a:lnTo>
                  <a:pt x="47440" y="114442"/>
                </a:lnTo>
                <a:lnTo>
                  <a:pt x="51753" y="105816"/>
                </a:lnTo>
                <a:close/>
              </a:path>
            </a:pathLst>
          </a:custGeom>
          <a:solidFill>
            <a:srgbClr val="156082"/>
          </a:solidFill>
        </p:spPr>
        <p:txBody>
          <a:bodyPr wrap="square" lIns="0" tIns="0" rIns="0" bIns="0" rtlCol="0"/>
          <a:lstStyle/>
          <a:p>
            <a:endParaRPr/>
          </a:p>
        </p:txBody>
      </p:sp>
      <p:sp>
        <p:nvSpPr>
          <p:cNvPr id="171" name="object 59">
            <a:extLst>
              <a:ext uri="{FF2B5EF4-FFF2-40B4-BE49-F238E27FC236}">
                <a16:creationId xmlns:a16="http://schemas.microsoft.com/office/drawing/2014/main" id="{31FA3CD6-6A31-6864-959B-7AD8F6B603D4}"/>
              </a:ext>
            </a:extLst>
          </p:cNvPr>
          <p:cNvSpPr txBox="1"/>
          <p:nvPr/>
        </p:nvSpPr>
        <p:spPr>
          <a:xfrm>
            <a:off x="4108783" y="947330"/>
            <a:ext cx="813435" cy="160557"/>
          </a:xfrm>
          <a:prstGeom prst="rect">
            <a:avLst/>
          </a:prstGeom>
        </p:spPr>
        <p:txBody>
          <a:bodyPr vert="horz" wrap="square" lIns="0" tIns="0" rIns="0" bIns="0" rtlCol="0">
            <a:spAutoFit/>
          </a:bodyPr>
          <a:lstStyle/>
          <a:p>
            <a:pPr marL="127000">
              <a:lnSpc>
                <a:spcPts val="1260"/>
              </a:lnSpc>
            </a:pPr>
            <a:r>
              <a:rPr sz="1050" dirty="0">
                <a:latin typeface="Calibri"/>
                <a:cs typeface="Calibri"/>
              </a:rPr>
              <a:t>Scheduler</a:t>
            </a:r>
          </a:p>
        </p:txBody>
      </p:sp>
      <p:sp>
        <p:nvSpPr>
          <p:cNvPr id="172" name="object 60">
            <a:extLst>
              <a:ext uri="{FF2B5EF4-FFF2-40B4-BE49-F238E27FC236}">
                <a16:creationId xmlns:a16="http://schemas.microsoft.com/office/drawing/2014/main" id="{B57CFFFD-60AD-C7C1-1526-1C18B8D59B2E}"/>
              </a:ext>
            </a:extLst>
          </p:cNvPr>
          <p:cNvSpPr/>
          <p:nvPr/>
        </p:nvSpPr>
        <p:spPr>
          <a:xfrm>
            <a:off x="3842105" y="626770"/>
            <a:ext cx="681355" cy="434340"/>
          </a:xfrm>
          <a:custGeom>
            <a:avLst/>
            <a:gdLst/>
            <a:ahLst/>
            <a:cxnLst/>
            <a:rect l="l" t="t" r="r" b="b"/>
            <a:pathLst>
              <a:path w="681354" h="434340">
                <a:moveTo>
                  <a:pt x="265684" y="408355"/>
                </a:moveTo>
                <a:lnTo>
                  <a:pt x="248145" y="399440"/>
                </a:lnTo>
                <a:lnTo>
                  <a:pt x="214122" y="382117"/>
                </a:lnTo>
                <a:lnTo>
                  <a:pt x="213995" y="399389"/>
                </a:lnTo>
                <a:lnTo>
                  <a:pt x="127" y="397878"/>
                </a:lnTo>
                <a:lnTo>
                  <a:pt x="0" y="415137"/>
                </a:lnTo>
                <a:lnTo>
                  <a:pt x="213880" y="416636"/>
                </a:lnTo>
                <a:lnTo>
                  <a:pt x="222504" y="416687"/>
                </a:lnTo>
                <a:lnTo>
                  <a:pt x="213880" y="416687"/>
                </a:lnTo>
                <a:lnTo>
                  <a:pt x="213753" y="433870"/>
                </a:lnTo>
                <a:lnTo>
                  <a:pt x="248742" y="416687"/>
                </a:lnTo>
                <a:lnTo>
                  <a:pt x="265684" y="408355"/>
                </a:lnTo>
                <a:close/>
              </a:path>
              <a:path w="681354" h="434340">
                <a:moveTo>
                  <a:pt x="680859" y="270865"/>
                </a:moveTo>
                <a:lnTo>
                  <a:pt x="663613" y="270865"/>
                </a:lnTo>
                <a:lnTo>
                  <a:pt x="663613" y="0"/>
                </a:lnTo>
                <a:lnTo>
                  <a:pt x="646353" y="0"/>
                </a:lnTo>
                <a:lnTo>
                  <a:pt x="646353" y="270865"/>
                </a:lnTo>
                <a:lnTo>
                  <a:pt x="629107" y="270865"/>
                </a:lnTo>
                <a:lnTo>
                  <a:pt x="654977" y="322618"/>
                </a:lnTo>
                <a:lnTo>
                  <a:pt x="676541" y="279488"/>
                </a:lnTo>
                <a:lnTo>
                  <a:pt x="680859" y="270865"/>
                </a:lnTo>
                <a:close/>
              </a:path>
            </a:pathLst>
          </a:custGeom>
          <a:solidFill>
            <a:srgbClr val="156082"/>
          </a:solidFill>
        </p:spPr>
        <p:txBody>
          <a:bodyPr wrap="square" lIns="0" tIns="0" rIns="0" bIns="0" rtlCol="0"/>
          <a:lstStyle/>
          <a:p>
            <a:endParaRPr/>
          </a:p>
        </p:txBody>
      </p:sp>
      <p:sp>
        <p:nvSpPr>
          <p:cNvPr id="173" name="object 61">
            <a:extLst>
              <a:ext uri="{FF2B5EF4-FFF2-40B4-BE49-F238E27FC236}">
                <a16:creationId xmlns:a16="http://schemas.microsoft.com/office/drawing/2014/main" id="{91506001-006C-FBFE-9160-469D210A7660}"/>
              </a:ext>
            </a:extLst>
          </p:cNvPr>
          <p:cNvSpPr txBox="1"/>
          <p:nvPr/>
        </p:nvSpPr>
        <p:spPr>
          <a:xfrm>
            <a:off x="3962892" y="1608847"/>
            <a:ext cx="289657" cy="151965"/>
          </a:xfrm>
          <a:prstGeom prst="rect">
            <a:avLst/>
          </a:prstGeom>
        </p:spPr>
        <p:txBody>
          <a:bodyPr vert="horz" wrap="square" lIns="0" tIns="13335" rIns="0" bIns="0" rtlCol="0">
            <a:spAutoFit/>
          </a:bodyPr>
          <a:lstStyle/>
          <a:p>
            <a:pPr>
              <a:lnSpc>
                <a:spcPct val="100000"/>
              </a:lnSpc>
              <a:spcBef>
                <a:spcPts val="105"/>
              </a:spcBef>
            </a:pPr>
            <a:r>
              <a:rPr sz="900" b="1" dirty="0">
                <a:latin typeface="Arial"/>
                <a:cs typeface="Arial"/>
              </a:rPr>
              <a:t>GPU</a:t>
            </a:r>
            <a:endParaRPr sz="900" dirty="0">
              <a:latin typeface="Arial"/>
              <a:cs typeface="Arial"/>
            </a:endParaRPr>
          </a:p>
        </p:txBody>
      </p:sp>
      <p:sp>
        <p:nvSpPr>
          <p:cNvPr id="174" name="object 63">
            <a:extLst>
              <a:ext uri="{FF2B5EF4-FFF2-40B4-BE49-F238E27FC236}">
                <a16:creationId xmlns:a16="http://schemas.microsoft.com/office/drawing/2014/main" id="{9E8521CD-0063-14B5-8447-FBAE6624F206}"/>
              </a:ext>
            </a:extLst>
          </p:cNvPr>
          <p:cNvSpPr txBox="1"/>
          <p:nvPr/>
        </p:nvSpPr>
        <p:spPr>
          <a:xfrm>
            <a:off x="4025899" y="473655"/>
            <a:ext cx="942185" cy="153888"/>
          </a:xfrm>
          <a:prstGeom prst="rect">
            <a:avLst/>
          </a:prstGeom>
          <a:solidFill>
            <a:srgbClr val="00FDFF"/>
          </a:solidFill>
          <a:ln>
            <a:solidFill>
              <a:schemeClr val="tx1"/>
            </a:solidFill>
          </a:ln>
        </p:spPr>
        <p:txBody>
          <a:bodyPr vert="horz" wrap="square" lIns="0" tIns="0" rIns="0" bIns="0" rtlCol="0" anchor="ctr">
            <a:spAutoFit/>
          </a:bodyPr>
          <a:lstStyle/>
          <a:p>
            <a:pPr marL="4763" algn="ctr">
              <a:lnSpc>
                <a:spcPts val="1205"/>
              </a:lnSpc>
            </a:pPr>
            <a:r>
              <a:rPr sz="1050" dirty="0">
                <a:latin typeface="Calibri"/>
                <a:cs typeface="Calibri"/>
              </a:rPr>
              <a:t>Model Profiling</a:t>
            </a:r>
          </a:p>
        </p:txBody>
      </p:sp>
      <p:grpSp>
        <p:nvGrpSpPr>
          <p:cNvPr id="175" name="object 64">
            <a:extLst>
              <a:ext uri="{FF2B5EF4-FFF2-40B4-BE49-F238E27FC236}">
                <a16:creationId xmlns:a16="http://schemas.microsoft.com/office/drawing/2014/main" id="{9870418D-ECA3-2FED-C4EB-6C35F3EB9020}"/>
              </a:ext>
            </a:extLst>
          </p:cNvPr>
          <p:cNvGrpSpPr/>
          <p:nvPr/>
        </p:nvGrpSpPr>
        <p:grpSpPr>
          <a:xfrm>
            <a:off x="3058890" y="1627586"/>
            <a:ext cx="1922145" cy="511809"/>
            <a:chOff x="3058890" y="1627586"/>
            <a:chExt cx="1922145" cy="511809"/>
          </a:xfrm>
        </p:grpSpPr>
        <p:sp>
          <p:nvSpPr>
            <p:cNvPr id="176" name="object 65">
              <a:extLst>
                <a:ext uri="{FF2B5EF4-FFF2-40B4-BE49-F238E27FC236}">
                  <a16:creationId xmlns:a16="http://schemas.microsoft.com/office/drawing/2014/main" id="{4B0E9F8D-8441-A39E-DCC6-59E96F00EC0C}"/>
                </a:ext>
              </a:extLst>
            </p:cNvPr>
            <p:cNvSpPr/>
            <p:nvPr/>
          </p:nvSpPr>
          <p:spPr>
            <a:xfrm>
              <a:off x="3064922" y="1633619"/>
              <a:ext cx="1910080" cy="499745"/>
            </a:xfrm>
            <a:custGeom>
              <a:avLst/>
              <a:gdLst/>
              <a:ahLst/>
              <a:cxnLst/>
              <a:rect l="l" t="t" r="r" b="b"/>
              <a:pathLst>
                <a:path w="1910079" h="499744">
                  <a:moveTo>
                    <a:pt x="1909561" y="0"/>
                  </a:moveTo>
                  <a:lnTo>
                    <a:pt x="1909561" y="499346"/>
                  </a:lnTo>
                  <a:lnTo>
                    <a:pt x="0" y="499346"/>
                  </a:lnTo>
                  <a:lnTo>
                    <a:pt x="0" y="0"/>
                  </a:lnTo>
                  <a:lnTo>
                    <a:pt x="1909561" y="0"/>
                  </a:lnTo>
                  <a:close/>
                </a:path>
              </a:pathLst>
            </a:custGeom>
            <a:ln w="11500">
              <a:solidFill>
                <a:srgbClr val="042433"/>
              </a:solidFill>
            </a:ln>
          </p:spPr>
          <p:txBody>
            <a:bodyPr wrap="square" lIns="0" tIns="0" rIns="0" bIns="0" rtlCol="0"/>
            <a:lstStyle/>
            <a:p>
              <a:endParaRPr/>
            </a:p>
          </p:txBody>
        </p:sp>
        <p:sp>
          <p:nvSpPr>
            <p:cNvPr id="177" name="object 66">
              <a:extLst>
                <a:ext uri="{FF2B5EF4-FFF2-40B4-BE49-F238E27FC236}">
                  <a16:creationId xmlns:a16="http://schemas.microsoft.com/office/drawing/2014/main" id="{99092004-04A0-0404-C86E-2E90FDBB3AFA}"/>
                </a:ext>
              </a:extLst>
            </p:cNvPr>
            <p:cNvSpPr/>
            <p:nvPr/>
          </p:nvSpPr>
          <p:spPr>
            <a:xfrm>
              <a:off x="3100052" y="1751554"/>
              <a:ext cx="391795" cy="347980"/>
            </a:xfrm>
            <a:custGeom>
              <a:avLst/>
              <a:gdLst/>
              <a:ahLst/>
              <a:cxnLst/>
              <a:rect l="l" t="t" r="r" b="b"/>
              <a:pathLst>
                <a:path w="391795" h="347980">
                  <a:moveTo>
                    <a:pt x="391448" y="0"/>
                  </a:moveTo>
                  <a:lnTo>
                    <a:pt x="0" y="0"/>
                  </a:lnTo>
                  <a:lnTo>
                    <a:pt x="0" y="347535"/>
                  </a:lnTo>
                  <a:lnTo>
                    <a:pt x="391448" y="347535"/>
                  </a:lnTo>
                  <a:lnTo>
                    <a:pt x="391448" y="0"/>
                  </a:lnTo>
                  <a:close/>
                </a:path>
              </a:pathLst>
            </a:custGeom>
            <a:solidFill>
              <a:srgbClr val="FBE3D6"/>
            </a:solidFill>
          </p:spPr>
          <p:txBody>
            <a:bodyPr wrap="square" lIns="0" tIns="0" rIns="0" bIns="0" rtlCol="0"/>
            <a:lstStyle/>
            <a:p>
              <a:endParaRPr/>
            </a:p>
          </p:txBody>
        </p:sp>
        <p:sp>
          <p:nvSpPr>
            <p:cNvPr id="178" name="object 67">
              <a:extLst>
                <a:ext uri="{FF2B5EF4-FFF2-40B4-BE49-F238E27FC236}">
                  <a16:creationId xmlns:a16="http://schemas.microsoft.com/office/drawing/2014/main" id="{56C09A12-92C5-0F2E-D3D9-A7454E6581E7}"/>
                </a:ext>
              </a:extLst>
            </p:cNvPr>
            <p:cNvSpPr/>
            <p:nvPr/>
          </p:nvSpPr>
          <p:spPr>
            <a:xfrm>
              <a:off x="3100052" y="1751554"/>
              <a:ext cx="391795" cy="347980"/>
            </a:xfrm>
            <a:custGeom>
              <a:avLst/>
              <a:gdLst/>
              <a:ahLst/>
              <a:cxnLst/>
              <a:rect l="l" t="t" r="r" b="b"/>
              <a:pathLst>
                <a:path w="391795" h="347980">
                  <a:moveTo>
                    <a:pt x="0" y="0"/>
                  </a:moveTo>
                  <a:lnTo>
                    <a:pt x="391447" y="0"/>
                  </a:lnTo>
                  <a:lnTo>
                    <a:pt x="391447" y="347535"/>
                  </a:lnTo>
                  <a:lnTo>
                    <a:pt x="0" y="347535"/>
                  </a:lnTo>
                  <a:lnTo>
                    <a:pt x="0" y="0"/>
                  </a:lnTo>
                  <a:close/>
                </a:path>
              </a:pathLst>
            </a:custGeom>
            <a:ln w="5750">
              <a:solidFill>
                <a:srgbClr val="E97132"/>
              </a:solidFill>
            </a:ln>
          </p:spPr>
          <p:txBody>
            <a:bodyPr wrap="square" lIns="0" tIns="0" rIns="0" bIns="0" rtlCol="0"/>
            <a:lstStyle/>
            <a:p>
              <a:endParaRPr/>
            </a:p>
          </p:txBody>
        </p:sp>
        <p:sp>
          <p:nvSpPr>
            <p:cNvPr id="179" name="object 68">
              <a:extLst>
                <a:ext uri="{FF2B5EF4-FFF2-40B4-BE49-F238E27FC236}">
                  <a16:creationId xmlns:a16="http://schemas.microsoft.com/office/drawing/2014/main" id="{54D0CE9A-9CA0-9F83-0B6F-EAA903F09D4F}"/>
                </a:ext>
              </a:extLst>
            </p:cNvPr>
            <p:cNvSpPr/>
            <p:nvPr/>
          </p:nvSpPr>
          <p:spPr>
            <a:xfrm>
              <a:off x="3309577" y="1885801"/>
              <a:ext cx="149860" cy="147320"/>
            </a:xfrm>
            <a:custGeom>
              <a:avLst/>
              <a:gdLst/>
              <a:ahLst/>
              <a:cxnLst/>
              <a:rect l="l" t="t" r="r" b="b"/>
              <a:pathLst>
                <a:path w="149860" h="147319">
                  <a:moveTo>
                    <a:pt x="149301" y="0"/>
                  </a:moveTo>
                  <a:lnTo>
                    <a:pt x="0" y="0"/>
                  </a:lnTo>
                  <a:lnTo>
                    <a:pt x="0" y="146793"/>
                  </a:lnTo>
                  <a:lnTo>
                    <a:pt x="149301" y="146793"/>
                  </a:lnTo>
                  <a:lnTo>
                    <a:pt x="149301" y="0"/>
                  </a:lnTo>
                  <a:close/>
                </a:path>
              </a:pathLst>
            </a:custGeom>
            <a:solidFill>
              <a:srgbClr val="0070C0"/>
            </a:solidFill>
          </p:spPr>
          <p:txBody>
            <a:bodyPr wrap="square" lIns="0" tIns="0" rIns="0" bIns="0" rtlCol="0"/>
            <a:lstStyle/>
            <a:p>
              <a:endParaRPr/>
            </a:p>
          </p:txBody>
        </p:sp>
        <p:sp>
          <p:nvSpPr>
            <p:cNvPr id="180" name="object 69">
              <a:extLst>
                <a:ext uri="{FF2B5EF4-FFF2-40B4-BE49-F238E27FC236}">
                  <a16:creationId xmlns:a16="http://schemas.microsoft.com/office/drawing/2014/main" id="{2F8BF39C-85CB-CEC4-8162-D345C7D2A5AA}"/>
                </a:ext>
              </a:extLst>
            </p:cNvPr>
            <p:cNvSpPr/>
            <p:nvPr/>
          </p:nvSpPr>
          <p:spPr>
            <a:xfrm>
              <a:off x="3309577" y="1885801"/>
              <a:ext cx="149860" cy="147320"/>
            </a:xfrm>
            <a:custGeom>
              <a:avLst/>
              <a:gdLst/>
              <a:ahLst/>
              <a:cxnLst/>
              <a:rect l="l" t="t" r="r" b="b"/>
              <a:pathLst>
                <a:path w="149860" h="147319">
                  <a:moveTo>
                    <a:pt x="0" y="0"/>
                  </a:moveTo>
                  <a:lnTo>
                    <a:pt x="149302" y="0"/>
                  </a:lnTo>
                  <a:lnTo>
                    <a:pt x="149302" y="146793"/>
                  </a:lnTo>
                  <a:lnTo>
                    <a:pt x="0" y="146793"/>
                  </a:lnTo>
                  <a:lnTo>
                    <a:pt x="0" y="0"/>
                  </a:lnTo>
                  <a:close/>
                </a:path>
              </a:pathLst>
            </a:custGeom>
            <a:ln w="8625">
              <a:solidFill>
                <a:srgbClr val="042433"/>
              </a:solidFill>
            </a:ln>
          </p:spPr>
          <p:txBody>
            <a:bodyPr wrap="square" lIns="0" tIns="0" rIns="0" bIns="0" rtlCol="0"/>
            <a:lstStyle/>
            <a:p>
              <a:endParaRPr/>
            </a:p>
          </p:txBody>
        </p:sp>
        <p:sp>
          <p:nvSpPr>
            <p:cNvPr id="181" name="object 70">
              <a:extLst>
                <a:ext uri="{FF2B5EF4-FFF2-40B4-BE49-F238E27FC236}">
                  <a16:creationId xmlns:a16="http://schemas.microsoft.com/office/drawing/2014/main" id="{F002F04F-2EB2-C630-B2A2-6FAD6310C13E}"/>
                </a:ext>
              </a:extLst>
            </p:cNvPr>
            <p:cNvSpPr/>
            <p:nvPr/>
          </p:nvSpPr>
          <p:spPr>
            <a:xfrm>
              <a:off x="3112599" y="1885801"/>
              <a:ext cx="149860" cy="147320"/>
            </a:xfrm>
            <a:custGeom>
              <a:avLst/>
              <a:gdLst/>
              <a:ahLst/>
              <a:cxnLst/>
              <a:rect l="l" t="t" r="r" b="b"/>
              <a:pathLst>
                <a:path w="149860" h="147319">
                  <a:moveTo>
                    <a:pt x="149302" y="0"/>
                  </a:moveTo>
                  <a:lnTo>
                    <a:pt x="0" y="0"/>
                  </a:lnTo>
                  <a:lnTo>
                    <a:pt x="0" y="146793"/>
                  </a:lnTo>
                  <a:lnTo>
                    <a:pt x="149302" y="146793"/>
                  </a:lnTo>
                  <a:lnTo>
                    <a:pt x="149302" y="0"/>
                  </a:lnTo>
                  <a:close/>
                </a:path>
              </a:pathLst>
            </a:custGeom>
            <a:solidFill>
              <a:srgbClr val="0070C0"/>
            </a:solidFill>
          </p:spPr>
          <p:txBody>
            <a:bodyPr wrap="square" lIns="0" tIns="0" rIns="0" bIns="0" rtlCol="0"/>
            <a:lstStyle/>
            <a:p>
              <a:endParaRPr/>
            </a:p>
          </p:txBody>
        </p:sp>
        <p:sp>
          <p:nvSpPr>
            <p:cNvPr id="182" name="object 71">
              <a:extLst>
                <a:ext uri="{FF2B5EF4-FFF2-40B4-BE49-F238E27FC236}">
                  <a16:creationId xmlns:a16="http://schemas.microsoft.com/office/drawing/2014/main" id="{8B65CC1E-A409-F5EE-4D2A-5AECD20E5B68}"/>
                </a:ext>
              </a:extLst>
            </p:cNvPr>
            <p:cNvSpPr/>
            <p:nvPr/>
          </p:nvSpPr>
          <p:spPr>
            <a:xfrm>
              <a:off x="3112599" y="1885801"/>
              <a:ext cx="149860" cy="147320"/>
            </a:xfrm>
            <a:custGeom>
              <a:avLst/>
              <a:gdLst/>
              <a:ahLst/>
              <a:cxnLst/>
              <a:rect l="l" t="t" r="r" b="b"/>
              <a:pathLst>
                <a:path w="149860" h="147319">
                  <a:moveTo>
                    <a:pt x="0" y="0"/>
                  </a:moveTo>
                  <a:lnTo>
                    <a:pt x="149302" y="0"/>
                  </a:lnTo>
                  <a:lnTo>
                    <a:pt x="149302" y="146793"/>
                  </a:lnTo>
                  <a:lnTo>
                    <a:pt x="0" y="146793"/>
                  </a:lnTo>
                  <a:lnTo>
                    <a:pt x="0" y="0"/>
                  </a:lnTo>
                  <a:close/>
                </a:path>
              </a:pathLst>
            </a:custGeom>
            <a:ln w="8625">
              <a:solidFill>
                <a:srgbClr val="042433"/>
              </a:solidFill>
            </a:ln>
          </p:spPr>
          <p:txBody>
            <a:bodyPr wrap="square" lIns="0" tIns="0" rIns="0" bIns="0" rtlCol="0"/>
            <a:lstStyle/>
            <a:p>
              <a:endParaRPr/>
            </a:p>
          </p:txBody>
        </p:sp>
      </p:grpSp>
      <p:sp>
        <p:nvSpPr>
          <p:cNvPr id="183" name="object 72">
            <a:extLst>
              <a:ext uri="{FF2B5EF4-FFF2-40B4-BE49-F238E27FC236}">
                <a16:creationId xmlns:a16="http://schemas.microsoft.com/office/drawing/2014/main" id="{D58DD5BD-5F0E-6F86-86C8-7481680E1965}"/>
              </a:ext>
            </a:extLst>
          </p:cNvPr>
          <p:cNvSpPr txBox="1"/>
          <p:nvPr/>
        </p:nvSpPr>
        <p:spPr>
          <a:xfrm>
            <a:off x="4295841" y="1896913"/>
            <a:ext cx="276999" cy="49530"/>
          </a:xfrm>
          <a:prstGeom prst="rect">
            <a:avLst/>
          </a:prstGeom>
        </p:spPr>
        <p:txBody>
          <a:bodyPr vert="vert270" wrap="square" lIns="0" tIns="11430" rIns="0" bIns="0" rtlCol="0">
            <a:spAutoFit/>
          </a:bodyPr>
          <a:lstStyle/>
          <a:p>
            <a:pPr marL="12700">
              <a:lnSpc>
                <a:spcPct val="100000"/>
              </a:lnSpc>
              <a:spcBef>
                <a:spcPts val="90"/>
              </a:spcBef>
            </a:pPr>
            <a:r>
              <a:rPr sz="600" b="1" dirty="0">
                <a:latin typeface="Arial"/>
                <a:cs typeface="Arial"/>
              </a:rPr>
              <a:t>.</a:t>
            </a:r>
            <a:endParaRPr sz="600">
              <a:latin typeface="Arial"/>
              <a:cs typeface="Arial"/>
            </a:endParaRPr>
          </a:p>
          <a:p>
            <a:pPr marL="12700">
              <a:lnSpc>
                <a:spcPct val="100000"/>
              </a:lnSpc>
              <a:spcBef>
                <a:spcPts val="45"/>
              </a:spcBef>
            </a:pPr>
            <a:r>
              <a:rPr sz="600" b="1" dirty="0">
                <a:latin typeface="Arial"/>
                <a:cs typeface="Arial"/>
              </a:rPr>
              <a:t>.</a:t>
            </a:r>
            <a:endParaRPr sz="600">
              <a:latin typeface="Arial"/>
              <a:cs typeface="Arial"/>
            </a:endParaRPr>
          </a:p>
          <a:p>
            <a:pPr marL="12700">
              <a:lnSpc>
                <a:spcPct val="100000"/>
              </a:lnSpc>
              <a:spcBef>
                <a:spcPts val="40"/>
              </a:spcBef>
            </a:pPr>
            <a:r>
              <a:rPr sz="600" b="1" dirty="0">
                <a:latin typeface="Arial"/>
                <a:cs typeface="Arial"/>
              </a:rPr>
              <a:t>.</a:t>
            </a:r>
            <a:endParaRPr sz="600">
              <a:latin typeface="Arial"/>
              <a:cs typeface="Arial"/>
            </a:endParaRPr>
          </a:p>
        </p:txBody>
      </p:sp>
      <p:sp>
        <p:nvSpPr>
          <p:cNvPr id="184" name="object 73">
            <a:extLst>
              <a:ext uri="{FF2B5EF4-FFF2-40B4-BE49-F238E27FC236}">
                <a16:creationId xmlns:a16="http://schemas.microsoft.com/office/drawing/2014/main" id="{8BD3E513-BAA9-8D5F-87F5-A3163B7FF470}"/>
              </a:ext>
            </a:extLst>
          </p:cNvPr>
          <p:cNvSpPr txBox="1"/>
          <p:nvPr/>
        </p:nvSpPr>
        <p:spPr>
          <a:xfrm>
            <a:off x="4598363" y="1909613"/>
            <a:ext cx="89768" cy="24130"/>
          </a:xfrm>
          <a:prstGeom prst="rect">
            <a:avLst/>
          </a:prstGeom>
        </p:spPr>
        <p:txBody>
          <a:bodyPr vert="vert270" wrap="square" lIns="0" tIns="0" rIns="0" bIns="0" rtlCol="0">
            <a:spAutoFit/>
          </a:bodyPr>
          <a:lstStyle/>
          <a:p>
            <a:pPr>
              <a:lnSpc>
                <a:spcPts val="715"/>
              </a:lnSpc>
            </a:pPr>
            <a:r>
              <a:rPr sz="600" b="1" dirty="0">
                <a:latin typeface="Arial"/>
                <a:cs typeface="Arial"/>
              </a:rPr>
              <a:t>.</a:t>
            </a:r>
            <a:endParaRPr sz="600">
              <a:latin typeface="Arial"/>
              <a:cs typeface="Arial"/>
            </a:endParaRPr>
          </a:p>
        </p:txBody>
      </p:sp>
      <p:sp>
        <p:nvSpPr>
          <p:cNvPr id="185" name="object 74">
            <a:extLst>
              <a:ext uri="{FF2B5EF4-FFF2-40B4-BE49-F238E27FC236}">
                <a16:creationId xmlns:a16="http://schemas.microsoft.com/office/drawing/2014/main" id="{A598729B-BFAE-0358-38D6-677443A6351D}"/>
              </a:ext>
            </a:extLst>
          </p:cNvPr>
          <p:cNvSpPr txBox="1"/>
          <p:nvPr/>
        </p:nvSpPr>
        <p:spPr>
          <a:xfrm>
            <a:off x="3127089" y="1684209"/>
            <a:ext cx="333375" cy="320601"/>
          </a:xfrm>
          <a:prstGeom prst="rect">
            <a:avLst/>
          </a:prstGeom>
        </p:spPr>
        <p:txBody>
          <a:bodyPr vert="horz" wrap="square" lIns="0" tIns="66040" rIns="0" bIns="0" rtlCol="0">
            <a:spAutoFit/>
          </a:bodyPr>
          <a:lstStyle/>
          <a:p>
            <a:pPr marL="29845">
              <a:lnSpc>
                <a:spcPct val="100000"/>
              </a:lnSpc>
              <a:spcBef>
                <a:spcPts val="520"/>
              </a:spcBef>
            </a:pPr>
            <a:r>
              <a:rPr sz="800" dirty="0">
                <a:latin typeface="Arial"/>
                <a:cs typeface="Arial"/>
              </a:rPr>
              <a:t>TPC-0</a:t>
            </a:r>
          </a:p>
          <a:p>
            <a:pPr>
              <a:lnSpc>
                <a:spcPct val="100000"/>
              </a:lnSpc>
              <a:spcBef>
                <a:spcPts val="345"/>
              </a:spcBef>
            </a:pPr>
            <a:r>
              <a:rPr sz="600" dirty="0">
                <a:solidFill>
                  <a:srgbClr val="FFFFFF"/>
                </a:solidFill>
                <a:latin typeface="Arial"/>
                <a:cs typeface="Arial"/>
              </a:rPr>
              <a:t>SM  </a:t>
            </a:r>
            <a:r>
              <a:rPr lang="en-US" sz="600" dirty="0">
                <a:solidFill>
                  <a:srgbClr val="FFFFFF"/>
                </a:solidFill>
                <a:latin typeface="Arial"/>
                <a:cs typeface="Arial"/>
              </a:rPr>
              <a:t>  </a:t>
            </a:r>
            <a:r>
              <a:rPr sz="900" baseline="4629" dirty="0">
                <a:solidFill>
                  <a:srgbClr val="FFFFFF"/>
                </a:solidFill>
                <a:latin typeface="Arial"/>
                <a:cs typeface="Arial"/>
              </a:rPr>
              <a:t>SM</a:t>
            </a:r>
            <a:endParaRPr sz="900" baseline="4629" dirty="0">
              <a:latin typeface="Arial"/>
              <a:cs typeface="Arial"/>
            </a:endParaRPr>
          </a:p>
        </p:txBody>
      </p:sp>
      <p:grpSp>
        <p:nvGrpSpPr>
          <p:cNvPr id="186" name="object 75">
            <a:extLst>
              <a:ext uri="{FF2B5EF4-FFF2-40B4-BE49-F238E27FC236}">
                <a16:creationId xmlns:a16="http://schemas.microsoft.com/office/drawing/2014/main" id="{A6EEBA7D-34A2-34E3-3386-2CB055D5F4D1}"/>
              </a:ext>
            </a:extLst>
          </p:cNvPr>
          <p:cNvGrpSpPr/>
          <p:nvPr/>
        </p:nvGrpSpPr>
        <p:grpSpPr>
          <a:xfrm>
            <a:off x="3519691" y="1748380"/>
            <a:ext cx="1417955" cy="356870"/>
            <a:chOff x="3519691" y="1748380"/>
            <a:chExt cx="1417955" cy="356870"/>
          </a:xfrm>
        </p:grpSpPr>
        <p:sp>
          <p:nvSpPr>
            <p:cNvPr id="187" name="object 76">
              <a:extLst>
                <a:ext uri="{FF2B5EF4-FFF2-40B4-BE49-F238E27FC236}">
                  <a16:creationId xmlns:a16="http://schemas.microsoft.com/office/drawing/2014/main" id="{5DD58BBC-7D2E-2FEB-918A-7F7A48570F24}"/>
                </a:ext>
              </a:extLst>
            </p:cNvPr>
            <p:cNvSpPr/>
            <p:nvPr/>
          </p:nvSpPr>
          <p:spPr>
            <a:xfrm>
              <a:off x="3522866" y="1751555"/>
              <a:ext cx="390525" cy="347980"/>
            </a:xfrm>
            <a:custGeom>
              <a:avLst/>
              <a:gdLst/>
              <a:ahLst/>
              <a:cxnLst/>
              <a:rect l="l" t="t" r="r" b="b"/>
              <a:pathLst>
                <a:path w="390525" h="347980">
                  <a:moveTo>
                    <a:pt x="390192" y="0"/>
                  </a:moveTo>
                  <a:lnTo>
                    <a:pt x="0" y="0"/>
                  </a:lnTo>
                  <a:lnTo>
                    <a:pt x="0" y="347535"/>
                  </a:lnTo>
                  <a:lnTo>
                    <a:pt x="390192" y="347535"/>
                  </a:lnTo>
                  <a:lnTo>
                    <a:pt x="390192" y="0"/>
                  </a:lnTo>
                  <a:close/>
                </a:path>
              </a:pathLst>
            </a:custGeom>
            <a:solidFill>
              <a:srgbClr val="FBE3D6"/>
            </a:solidFill>
          </p:spPr>
          <p:txBody>
            <a:bodyPr wrap="square" lIns="0" tIns="0" rIns="0" bIns="0" rtlCol="0"/>
            <a:lstStyle/>
            <a:p>
              <a:endParaRPr/>
            </a:p>
          </p:txBody>
        </p:sp>
        <p:sp>
          <p:nvSpPr>
            <p:cNvPr id="188" name="object 77">
              <a:extLst>
                <a:ext uri="{FF2B5EF4-FFF2-40B4-BE49-F238E27FC236}">
                  <a16:creationId xmlns:a16="http://schemas.microsoft.com/office/drawing/2014/main" id="{5861588B-DEBC-7183-8FA4-2042045F5F71}"/>
                </a:ext>
              </a:extLst>
            </p:cNvPr>
            <p:cNvSpPr/>
            <p:nvPr/>
          </p:nvSpPr>
          <p:spPr>
            <a:xfrm>
              <a:off x="3522866" y="1751555"/>
              <a:ext cx="390525" cy="347980"/>
            </a:xfrm>
            <a:custGeom>
              <a:avLst/>
              <a:gdLst/>
              <a:ahLst/>
              <a:cxnLst/>
              <a:rect l="l" t="t" r="r" b="b"/>
              <a:pathLst>
                <a:path w="390525" h="347980">
                  <a:moveTo>
                    <a:pt x="0" y="0"/>
                  </a:moveTo>
                  <a:lnTo>
                    <a:pt x="390192" y="0"/>
                  </a:lnTo>
                  <a:lnTo>
                    <a:pt x="390192" y="347535"/>
                  </a:lnTo>
                  <a:lnTo>
                    <a:pt x="0" y="347535"/>
                  </a:lnTo>
                  <a:lnTo>
                    <a:pt x="0" y="0"/>
                  </a:lnTo>
                  <a:close/>
                </a:path>
              </a:pathLst>
            </a:custGeom>
            <a:ln w="5750">
              <a:solidFill>
                <a:srgbClr val="E97132"/>
              </a:solidFill>
            </a:ln>
          </p:spPr>
          <p:txBody>
            <a:bodyPr wrap="square" lIns="0" tIns="0" rIns="0" bIns="0" rtlCol="0"/>
            <a:lstStyle/>
            <a:p>
              <a:endParaRPr/>
            </a:p>
          </p:txBody>
        </p:sp>
        <p:sp>
          <p:nvSpPr>
            <p:cNvPr id="189" name="object 78">
              <a:extLst>
                <a:ext uri="{FF2B5EF4-FFF2-40B4-BE49-F238E27FC236}">
                  <a16:creationId xmlns:a16="http://schemas.microsoft.com/office/drawing/2014/main" id="{DA4428F2-DF03-5927-719B-9168D2180717}"/>
                </a:ext>
              </a:extLst>
            </p:cNvPr>
            <p:cNvSpPr/>
            <p:nvPr/>
          </p:nvSpPr>
          <p:spPr>
            <a:xfrm>
              <a:off x="3732391" y="1885801"/>
              <a:ext cx="148590" cy="147320"/>
            </a:xfrm>
            <a:custGeom>
              <a:avLst/>
              <a:gdLst/>
              <a:ahLst/>
              <a:cxnLst/>
              <a:rect l="l" t="t" r="r" b="b"/>
              <a:pathLst>
                <a:path w="148589" h="147319">
                  <a:moveTo>
                    <a:pt x="148048" y="0"/>
                  </a:moveTo>
                  <a:lnTo>
                    <a:pt x="0" y="0"/>
                  </a:lnTo>
                  <a:lnTo>
                    <a:pt x="0" y="146793"/>
                  </a:lnTo>
                  <a:lnTo>
                    <a:pt x="148048" y="146793"/>
                  </a:lnTo>
                  <a:lnTo>
                    <a:pt x="148048" y="0"/>
                  </a:lnTo>
                  <a:close/>
                </a:path>
              </a:pathLst>
            </a:custGeom>
            <a:solidFill>
              <a:srgbClr val="0070C0"/>
            </a:solidFill>
          </p:spPr>
          <p:txBody>
            <a:bodyPr wrap="square" lIns="0" tIns="0" rIns="0" bIns="0" rtlCol="0"/>
            <a:lstStyle/>
            <a:p>
              <a:endParaRPr/>
            </a:p>
          </p:txBody>
        </p:sp>
        <p:sp>
          <p:nvSpPr>
            <p:cNvPr id="190" name="object 79">
              <a:extLst>
                <a:ext uri="{FF2B5EF4-FFF2-40B4-BE49-F238E27FC236}">
                  <a16:creationId xmlns:a16="http://schemas.microsoft.com/office/drawing/2014/main" id="{2B0944D0-3CE4-A6FE-6556-65C8F5DD89E9}"/>
                </a:ext>
              </a:extLst>
            </p:cNvPr>
            <p:cNvSpPr/>
            <p:nvPr/>
          </p:nvSpPr>
          <p:spPr>
            <a:xfrm>
              <a:off x="3732391" y="1885801"/>
              <a:ext cx="148590" cy="147320"/>
            </a:xfrm>
            <a:custGeom>
              <a:avLst/>
              <a:gdLst/>
              <a:ahLst/>
              <a:cxnLst/>
              <a:rect l="l" t="t" r="r" b="b"/>
              <a:pathLst>
                <a:path w="148589" h="147319">
                  <a:moveTo>
                    <a:pt x="0" y="0"/>
                  </a:moveTo>
                  <a:lnTo>
                    <a:pt x="148047" y="0"/>
                  </a:lnTo>
                  <a:lnTo>
                    <a:pt x="148047" y="146793"/>
                  </a:lnTo>
                  <a:lnTo>
                    <a:pt x="0" y="146793"/>
                  </a:lnTo>
                  <a:lnTo>
                    <a:pt x="0" y="0"/>
                  </a:lnTo>
                  <a:close/>
                </a:path>
              </a:pathLst>
            </a:custGeom>
            <a:ln w="8625">
              <a:solidFill>
                <a:srgbClr val="042433"/>
              </a:solidFill>
            </a:ln>
          </p:spPr>
          <p:txBody>
            <a:bodyPr wrap="square" lIns="0" tIns="0" rIns="0" bIns="0" rtlCol="0"/>
            <a:lstStyle/>
            <a:p>
              <a:endParaRPr/>
            </a:p>
          </p:txBody>
        </p:sp>
        <p:sp>
          <p:nvSpPr>
            <p:cNvPr id="191" name="object 80">
              <a:extLst>
                <a:ext uri="{FF2B5EF4-FFF2-40B4-BE49-F238E27FC236}">
                  <a16:creationId xmlns:a16="http://schemas.microsoft.com/office/drawing/2014/main" id="{0EF3225E-9796-0839-6363-F5E441407FC4}"/>
                </a:ext>
              </a:extLst>
            </p:cNvPr>
            <p:cNvSpPr/>
            <p:nvPr/>
          </p:nvSpPr>
          <p:spPr>
            <a:xfrm>
              <a:off x="3535412" y="1885801"/>
              <a:ext cx="148590" cy="147320"/>
            </a:xfrm>
            <a:custGeom>
              <a:avLst/>
              <a:gdLst/>
              <a:ahLst/>
              <a:cxnLst/>
              <a:rect l="l" t="t" r="r" b="b"/>
              <a:pathLst>
                <a:path w="148589" h="147319">
                  <a:moveTo>
                    <a:pt x="148047" y="0"/>
                  </a:moveTo>
                  <a:lnTo>
                    <a:pt x="0" y="0"/>
                  </a:lnTo>
                  <a:lnTo>
                    <a:pt x="0" y="146793"/>
                  </a:lnTo>
                  <a:lnTo>
                    <a:pt x="148047" y="146793"/>
                  </a:lnTo>
                  <a:lnTo>
                    <a:pt x="148047" y="0"/>
                  </a:lnTo>
                  <a:close/>
                </a:path>
              </a:pathLst>
            </a:custGeom>
            <a:solidFill>
              <a:srgbClr val="0070C0"/>
            </a:solidFill>
          </p:spPr>
          <p:txBody>
            <a:bodyPr wrap="square" lIns="0" tIns="0" rIns="0" bIns="0" rtlCol="0"/>
            <a:lstStyle/>
            <a:p>
              <a:endParaRPr/>
            </a:p>
          </p:txBody>
        </p:sp>
        <p:sp>
          <p:nvSpPr>
            <p:cNvPr id="192" name="object 81">
              <a:extLst>
                <a:ext uri="{FF2B5EF4-FFF2-40B4-BE49-F238E27FC236}">
                  <a16:creationId xmlns:a16="http://schemas.microsoft.com/office/drawing/2014/main" id="{DD8734DC-373B-9F4B-4365-2094A58C9D5C}"/>
                </a:ext>
              </a:extLst>
            </p:cNvPr>
            <p:cNvSpPr/>
            <p:nvPr/>
          </p:nvSpPr>
          <p:spPr>
            <a:xfrm>
              <a:off x="3535413" y="1885801"/>
              <a:ext cx="148590" cy="147320"/>
            </a:xfrm>
            <a:custGeom>
              <a:avLst/>
              <a:gdLst/>
              <a:ahLst/>
              <a:cxnLst/>
              <a:rect l="l" t="t" r="r" b="b"/>
              <a:pathLst>
                <a:path w="148589" h="147319">
                  <a:moveTo>
                    <a:pt x="0" y="0"/>
                  </a:moveTo>
                  <a:lnTo>
                    <a:pt x="148047" y="0"/>
                  </a:lnTo>
                  <a:lnTo>
                    <a:pt x="148047" y="146793"/>
                  </a:lnTo>
                  <a:lnTo>
                    <a:pt x="0" y="146793"/>
                  </a:lnTo>
                  <a:lnTo>
                    <a:pt x="0" y="0"/>
                  </a:lnTo>
                  <a:close/>
                </a:path>
              </a:pathLst>
            </a:custGeom>
            <a:ln w="8625">
              <a:solidFill>
                <a:srgbClr val="042433"/>
              </a:solidFill>
            </a:ln>
          </p:spPr>
          <p:txBody>
            <a:bodyPr wrap="square" lIns="0" tIns="0" rIns="0" bIns="0" rtlCol="0"/>
            <a:lstStyle/>
            <a:p>
              <a:endParaRPr/>
            </a:p>
          </p:txBody>
        </p:sp>
        <p:sp>
          <p:nvSpPr>
            <p:cNvPr id="193" name="object 82">
              <a:extLst>
                <a:ext uri="{FF2B5EF4-FFF2-40B4-BE49-F238E27FC236}">
                  <a16:creationId xmlns:a16="http://schemas.microsoft.com/office/drawing/2014/main" id="{775E12C8-C6BF-6CE2-4C1E-3DAB1FC35CA5}"/>
                </a:ext>
              </a:extLst>
            </p:cNvPr>
            <p:cNvSpPr/>
            <p:nvPr/>
          </p:nvSpPr>
          <p:spPr>
            <a:xfrm>
              <a:off x="4542888" y="1752809"/>
              <a:ext cx="391795" cy="349250"/>
            </a:xfrm>
            <a:custGeom>
              <a:avLst/>
              <a:gdLst/>
              <a:ahLst/>
              <a:cxnLst/>
              <a:rect l="l" t="t" r="r" b="b"/>
              <a:pathLst>
                <a:path w="391795" h="349250">
                  <a:moveTo>
                    <a:pt x="391447" y="0"/>
                  </a:moveTo>
                  <a:lnTo>
                    <a:pt x="0" y="0"/>
                  </a:lnTo>
                  <a:lnTo>
                    <a:pt x="0" y="348790"/>
                  </a:lnTo>
                  <a:lnTo>
                    <a:pt x="391447" y="348790"/>
                  </a:lnTo>
                  <a:lnTo>
                    <a:pt x="391447" y="0"/>
                  </a:lnTo>
                  <a:close/>
                </a:path>
              </a:pathLst>
            </a:custGeom>
            <a:solidFill>
              <a:srgbClr val="FBE3D6"/>
            </a:solidFill>
          </p:spPr>
          <p:txBody>
            <a:bodyPr wrap="square" lIns="0" tIns="0" rIns="0" bIns="0" rtlCol="0"/>
            <a:lstStyle/>
            <a:p>
              <a:endParaRPr/>
            </a:p>
          </p:txBody>
        </p:sp>
        <p:sp>
          <p:nvSpPr>
            <p:cNvPr id="194" name="object 83">
              <a:extLst>
                <a:ext uri="{FF2B5EF4-FFF2-40B4-BE49-F238E27FC236}">
                  <a16:creationId xmlns:a16="http://schemas.microsoft.com/office/drawing/2014/main" id="{E493D0E5-596A-FA0F-79E2-7A77ABF550BD}"/>
                </a:ext>
              </a:extLst>
            </p:cNvPr>
            <p:cNvSpPr/>
            <p:nvPr/>
          </p:nvSpPr>
          <p:spPr>
            <a:xfrm>
              <a:off x="4542888" y="1752809"/>
              <a:ext cx="391795" cy="349250"/>
            </a:xfrm>
            <a:custGeom>
              <a:avLst/>
              <a:gdLst/>
              <a:ahLst/>
              <a:cxnLst/>
              <a:rect l="l" t="t" r="r" b="b"/>
              <a:pathLst>
                <a:path w="391795" h="349250">
                  <a:moveTo>
                    <a:pt x="0" y="0"/>
                  </a:moveTo>
                  <a:lnTo>
                    <a:pt x="391447" y="0"/>
                  </a:lnTo>
                  <a:lnTo>
                    <a:pt x="391447" y="348790"/>
                  </a:lnTo>
                  <a:lnTo>
                    <a:pt x="0" y="348790"/>
                  </a:lnTo>
                  <a:lnTo>
                    <a:pt x="0" y="0"/>
                  </a:lnTo>
                  <a:close/>
                </a:path>
              </a:pathLst>
            </a:custGeom>
            <a:ln w="5750">
              <a:solidFill>
                <a:srgbClr val="E97132"/>
              </a:solidFill>
            </a:ln>
          </p:spPr>
          <p:txBody>
            <a:bodyPr wrap="square" lIns="0" tIns="0" rIns="0" bIns="0" rtlCol="0"/>
            <a:lstStyle/>
            <a:p>
              <a:endParaRPr/>
            </a:p>
          </p:txBody>
        </p:sp>
        <p:sp>
          <p:nvSpPr>
            <p:cNvPr id="195" name="object 84">
              <a:extLst>
                <a:ext uri="{FF2B5EF4-FFF2-40B4-BE49-F238E27FC236}">
                  <a16:creationId xmlns:a16="http://schemas.microsoft.com/office/drawing/2014/main" id="{7A268ED3-7FF7-A656-78CD-D9D7EF09FD78}"/>
                </a:ext>
              </a:extLst>
            </p:cNvPr>
            <p:cNvSpPr/>
            <p:nvPr/>
          </p:nvSpPr>
          <p:spPr>
            <a:xfrm>
              <a:off x="4752413" y="1887056"/>
              <a:ext cx="148590" cy="148590"/>
            </a:xfrm>
            <a:custGeom>
              <a:avLst/>
              <a:gdLst/>
              <a:ahLst/>
              <a:cxnLst/>
              <a:rect l="l" t="t" r="r" b="b"/>
              <a:pathLst>
                <a:path w="148589" h="148589">
                  <a:moveTo>
                    <a:pt x="148047" y="0"/>
                  </a:moveTo>
                  <a:lnTo>
                    <a:pt x="0" y="0"/>
                  </a:lnTo>
                  <a:lnTo>
                    <a:pt x="0" y="148047"/>
                  </a:lnTo>
                  <a:lnTo>
                    <a:pt x="148047" y="148047"/>
                  </a:lnTo>
                  <a:lnTo>
                    <a:pt x="148047" y="0"/>
                  </a:lnTo>
                  <a:close/>
                </a:path>
              </a:pathLst>
            </a:custGeom>
            <a:solidFill>
              <a:srgbClr val="0070C0"/>
            </a:solidFill>
          </p:spPr>
          <p:txBody>
            <a:bodyPr wrap="square" lIns="0" tIns="0" rIns="0" bIns="0" rtlCol="0"/>
            <a:lstStyle/>
            <a:p>
              <a:endParaRPr/>
            </a:p>
          </p:txBody>
        </p:sp>
        <p:sp>
          <p:nvSpPr>
            <p:cNvPr id="196" name="object 85">
              <a:extLst>
                <a:ext uri="{FF2B5EF4-FFF2-40B4-BE49-F238E27FC236}">
                  <a16:creationId xmlns:a16="http://schemas.microsoft.com/office/drawing/2014/main" id="{AAC1F718-AD00-15E6-30F8-444EFD64EA75}"/>
                </a:ext>
              </a:extLst>
            </p:cNvPr>
            <p:cNvSpPr/>
            <p:nvPr/>
          </p:nvSpPr>
          <p:spPr>
            <a:xfrm>
              <a:off x="4752413" y="1887056"/>
              <a:ext cx="148590" cy="148590"/>
            </a:xfrm>
            <a:custGeom>
              <a:avLst/>
              <a:gdLst/>
              <a:ahLst/>
              <a:cxnLst/>
              <a:rect l="l" t="t" r="r" b="b"/>
              <a:pathLst>
                <a:path w="148589" h="148589">
                  <a:moveTo>
                    <a:pt x="0" y="0"/>
                  </a:moveTo>
                  <a:lnTo>
                    <a:pt x="148047" y="0"/>
                  </a:lnTo>
                  <a:lnTo>
                    <a:pt x="148047" y="148047"/>
                  </a:lnTo>
                  <a:lnTo>
                    <a:pt x="0" y="148047"/>
                  </a:lnTo>
                  <a:lnTo>
                    <a:pt x="0" y="0"/>
                  </a:lnTo>
                  <a:close/>
                </a:path>
              </a:pathLst>
            </a:custGeom>
            <a:ln w="8625">
              <a:solidFill>
                <a:srgbClr val="042433"/>
              </a:solidFill>
            </a:ln>
          </p:spPr>
          <p:txBody>
            <a:bodyPr wrap="square" lIns="0" tIns="0" rIns="0" bIns="0" rtlCol="0"/>
            <a:lstStyle/>
            <a:p>
              <a:endParaRPr/>
            </a:p>
          </p:txBody>
        </p:sp>
      </p:grpSp>
      <p:sp>
        <p:nvSpPr>
          <p:cNvPr id="197" name="object 86">
            <a:extLst>
              <a:ext uri="{FF2B5EF4-FFF2-40B4-BE49-F238E27FC236}">
                <a16:creationId xmlns:a16="http://schemas.microsoft.com/office/drawing/2014/main" id="{8F9531BE-5CE9-CA1C-1252-7C769D9A233C}"/>
              </a:ext>
            </a:extLst>
          </p:cNvPr>
          <p:cNvSpPr txBox="1"/>
          <p:nvPr/>
        </p:nvSpPr>
        <p:spPr>
          <a:xfrm>
            <a:off x="3745388" y="700222"/>
            <a:ext cx="681355" cy="151965"/>
          </a:xfrm>
          <a:prstGeom prst="rect">
            <a:avLst/>
          </a:prstGeom>
        </p:spPr>
        <p:txBody>
          <a:bodyPr vert="horz" wrap="square" lIns="0" tIns="13335" rIns="0" bIns="0" rtlCol="0">
            <a:spAutoFit/>
          </a:bodyPr>
          <a:lstStyle/>
          <a:p>
            <a:pPr marL="12700">
              <a:lnSpc>
                <a:spcPct val="100000"/>
              </a:lnSpc>
              <a:spcBef>
                <a:spcPts val="105"/>
              </a:spcBef>
            </a:pPr>
            <a:r>
              <a:rPr sz="900" b="1" dirty="0">
                <a:latin typeface="Arial"/>
                <a:cs typeface="Arial"/>
              </a:rPr>
              <a:t>SEEB-GPU</a:t>
            </a:r>
            <a:endParaRPr sz="900" dirty="0">
              <a:latin typeface="Arial"/>
              <a:cs typeface="Arial"/>
            </a:endParaRPr>
          </a:p>
        </p:txBody>
      </p:sp>
      <p:grpSp>
        <p:nvGrpSpPr>
          <p:cNvPr id="198" name="object 87">
            <a:extLst>
              <a:ext uri="{FF2B5EF4-FFF2-40B4-BE49-F238E27FC236}">
                <a16:creationId xmlns:a16="http://schemas.microsoft.com/office/drawing/2014/main" id="{126E5A5A-06D3-0ABE-3D45-398779544FBD}"/>
              </a:ext>
            </a:extLst>
          </p:cNvPr>
          <p:cNvGrpSpPr/>
          <p:nvPr/>
        </p:nvGrpSpPr>
        <p:grpSpPr>
          <a:xfrm>
            <a:off x="3934977" y="1748380"/>
            <a:ext cx="398145" cy="354330"/>
            <a:chOff x="3934977" y="1748380"/>
            <a:chExt cx="398145" cy="354330"/>
          </a:xfrm>
        </p:grpSpPr>
        <p:sp>
          <p:nvSpPr>
            <p:cNvPr id="199" name="object 88">
              <a:extLst>
                <a:ext uri="{FF2B5EF4-FFF2-40B4-BE49-F238E27FC236}">
                  <a16:creationId xmlns:a16="http://schemas.microsoft.com/office/drawing/2014/main" id="{F9590580-A742-21F5-B1F8-A60B304C3193}"/>
                </a:ext>
              </a:extLst>
            </p:cNvPr>
            <p:cNvSpPr/>
            <p:nvPr/>
          </p:nvSpPr>
          <p:spPr>
            <a:xfrm>
              <a:off x="3938152" y="1751555"/>
              <a:ext cx="391795" cy="347980"/>
            </a:xfrm>
            <a:custGeom>
              <a:avLst/>
              <a:gdLst/>
              <a:ahLst/>
              <a:cxnLst/>
              <a:rect l="l" t="t" r="r" b="b"/>
              <a:pathLst>
                <a:path w="391795" h="347980">
                  <a:moveTo>
                    <a:pt x="391447" y="0"/>
                  </a:moveTo>
                  <a:lnTo>
                    <a:pt x="0" y="0"/>
                  </a:lnTo>
                  <a:lnTo>
                    <a:pt x="0" y="347535"/>
                  </a:lnTo>
                  <a:lnTo>
                    <a:pt x="391447" y="347535"/>
                  </a:lnTo>
                  <a:lnTo>
                    <a:pt x="391447" y="0"/>
                  </a:lnTo>
                  <a:close/>
                </a:path>
              </a:pathLst>
            </a:custGeom>
            <a:solidFill>
              <a:srgbClr val="FBE3D6"/>
            </a:solidFill>
          </p:spPr>
          <p:txBody>
            <a:bodyPr wrap="square" lIns="0" tIns="0" rIns="0" bIns="0" rtlCol="0"/>
            <a:lstStyle/>
            <a:p>
              <a:endParaRPr/>
            </a:p>
          </p:txBody>
        </p:sp>
        <p:sp>
          <p:nvSpPr>
            <p:cNvPr id="200" name="object 89">
              <a:extLst>
                <a:ext uri="{FF2B5EF4-FFF2-40B4-BE49-F238E27FC236}">
                  <a16:creationId xmlns:a16="http://schemas.microsoft.com/office/drawing/2014/main" id="{9FDC7478-8F07-EAF7-2A6C-B674B5BD7B48}"/>
                </a:ext>
              </a:extLst>
            </p:cNvPr>
            <p:cNvSpPr/>
            <p:nvPr/>
          </p:nvSpPr>
          <p:spPr>
            <a:xfrm>
              <a:off x="3938152" y="1751555"/>
              <a:ext cx="391795" cy="347980"/>
            </a:xfrm>
            <a:custGeom>
              <a:avLst/>
              <a:gdLst/>
              <a:ahLst/>
              <a:cxnLst/>
              <a:rect l="l" t="t" r="r" b="b"/>
              <a:pathLst>
                <a:path w="391795" h="347980">
                  <a:moveTo>
                    <a:pt x="0" y="0"/>
                  </a:moveTo>
                  <a:lnTo>
                    <a:pt x="391447" y="0"/>
                  </a:lnTo>
                  <a:lnTo>
                    <a:pt x="391447" y="347535"/>
                  </a:lnTo>
                  <a:lnTo>
                    <a:pt x="0" y="347535"/>
                  </a:lnTo>
                  <a:lnTo>
                    <a:pt x="0" y="0"/>
                  </a:lnTo>
                  <a:close/>
                </a:path>
              </a:pathLst>
            </a:custGeom>
            <a:ln w="5750">
              <a:solidFill>
                <a:srgbClr val="E97132"/>
              </a:solidFill>
            </a:ln>
          </p:spPr>
          <p:txBody>
            <a:bodyPr wrap="square" lIns="0" tIns="0" rIns="0" bIns="0" rtlCol="0"/>
            <a:lstStyle/>
            <a:p>
              <a:endParaRPr/>
            </a:p>
          </p:txBody>
        </p:sp>
        <p:sp>
          <p:nvSpPr>
            <p:cNvPr id="201" name="object 90">
              <a:extLst>
                <a:ext uri="{FF2B5EF4-FFF2-40B4-BE49-F238E27FC236}">
                  <a16:creationId xmlns:a16="http://schemas.microsoft.com/office/drawing/2014/main" id="{CA1C8863-4517-A342-8F30-1D5C9F235392}"/>
                </a:ext>
              </a:extLst>
            </p:cNvPr>
            <p:cNvSpPr/>
            <p:nvPr/>
          </p:nvSpPr>
          <p:spPr>
            <a:xfrm>
              <a:off x="4147677" y="1885801"/>
              <a:ext cx="148590" cy="147320"/>
            </a:xfrm>
            <a:custGeom>
              <a:avLst/>
              <a:gdLst/>
              <a:ahLst/>
              <a:cxnLst/>
              <a:rect l="l" t="t" r="r" b="b"/>
              <a:pathLst>
                <a:path w="148589" h="147319">
                  <a:moveTo>
                    <a:pt x="148047" y="0"/>
                  </a:moveTo>
                  <a:lnTo>
                    <a:pt x="0" y="0"/>
                  </a:lnTo>
                  <a:lnTo>
                    <a:pt x="0" y="146793"/>
                  </a:lnTo>
                  <a:lnTo>
                    <a:pt x="148047" y="146793"/>
                  </a:lnTo>
                  <a:lnTo>
                    <a:pt x="148047" y="0"/>
                  </a:lnTo>
                  <a:close/>
                </a:path>
              </a:pathLst>
            </a:custGeom>
            <a:solidFill>
              <a:srgbClr val="0070C0"/>
            </a:solidFill>
          </p:spPr>
          <p:txBody>
            <a:bodyPr wrap="square" lIns="0" tIns="0" rIns="0" bIns="0" rtlCol="0"/>
            <a:lstStyle/>
            <a:p>
              <a:endParaRPr/>
            </a:p>
          </p:txBody>
        </p:sp>
        <p:sp>
          <p:nvSpPr>
            <p:cNvPr id="202" name="object 91">
              <a:extLst>
                <a:ext uri="{FF2B5EF4-FFF2-40B4-BE49-F238E27FC236}">
                  <a16:creationId xmlns:a16="http://schemas.microsoft.com/office/drawing/2014/main" id="{08979E2A-A74B-5FDB-A5D7-7FB818344C2C}"/>
                </a:ext>
              </a:extLst>
            </p:cNvPr>
            <p:cNvSpPr/>
            <p:nvPr/>
          </p:nvSpPr>
          <p:spPr>
            <a:xfrm>
              <a:off x="4147677" y="1885801"/>
              <a:ext cx="148590" cy="147320"/>
            </a:xfrm>
            <a:custGeom>
              <a:avLst/>
              <a:gdLst/>
              <a:ahLst/>
              <a:cxnLst/>
              <a:rect l="l" t="t" r="r" b="b"/>
              <a:pathLst>
                <a:path w="148589" h="147319">
                  <a:moveTo>
                    <a:pt x="0" y="0"/>
                  </a:moveTo>
                  <a:lnTo>
                    <a:pt x="148047" y="0"/>
                  </a:lnTo>
                  <a:lnTo>
                    <a:pt x="148047" y="146793"/>
                  </a:lnTo>
                  <a:lnTo>
                    <a:pt x="0" y="146793"/>
                  </a:lnTo>
                  <a:lnTo>
                    <a:pt x="0" y="0"/>
                  </a:lnTo>
                  <a:close/>
                </a:path>
              </a:pathLst>
            </a:custGeom>
            <a:ln w="8625">
              <a:solidFill>
                <a:srgbClr val="042433"/>
              </a:solidFill>
            </a:ln>
          </p:spPr>
          <p:txBody>
            <a:bodyPr wrap="square" lIns="0" tIns="0" rIns="0" bIns="0" rtlCol="0"/>
            <a:lstStyle/>
            <a:p>
              <a:endParaRPr/>
            </a:p>
          </p:txBody>
        </p:sp>
        <p:sp>
          <p:nvSpPr>
            <p:cNvPr id="203" name="object 92">
              <a:extLst>
                <a:ext uri="{FF2B5EF4-FFF2-40B4-BE49-F238E27FC236}">
                  <a16:creationId xmlns:a16="http://schemas.microsoft.com/office/drawing/2014/main" id="{8A513E8C-3AE7-CE47-74DA-6D140C8E1A99}"/>
                </a:ext>
              </a:extLst>
            </p:cNvPr>
            <p:cNvSpPr/>
            <p:nvPr/>
          </p:nvSpPr>
          <p:spPr>
            <a:xfrm>
              <a:off x="3950698" y="1885801"/>
              <a:ext cx="149860" cy="147320"/>
            </a:xfrm>
            <a:custGeom>
              <a:avLst/>
              <a:gdLst/>
              <a:ahLst/>
              <a:cxnLst/>
              <a:rect l="l" t="t" r="r" b="b"/>
              <a:pathLst>
                <a:path w="149860" h="147319">
                  <a:moveTo>
                    <a:pt x="149302" y="0"/>
                  </a:moveTo>
                  <a:lnTo>
                    <a:pt x="0" y="0"/>
                  </a:lnTo>
                  <a:lnTo>
                    <a:pt x="0" y="146793"/>
                  </a:lnTo>
                  <a:lnTo>
                    <a:pt x="149302" y="146793"/>
                  </a:lnTo>
                  <a:lnTo>
                    <a:pt x="149302" y="0"/>
                  </a:lnTo>
                  <a:close/>
                </a:path>
              </a:pathLst>
            </a:custGeom>
            <a:solidFill>
              <a:srgbClr val="0070C0"/>
            </a:solidFill>
          </p:spPr>
          <p:txBody>
            <a:bodyPr wrap="square" lIns="0" tIns="0" rIns="0" bIns="0" rtlCol="0"/>
            <a:lstStyle/>
            <a:p>
              <a:endParaRPr/>
            </a:p>
          </p:txBody>
        </p:sp>
        <p:sp>
          <p:nvSpPr>
            <p:cNvPr id="204" name="object 93">
              <a:extLst>
                <a:ext uri="{FF2B5EF4-FFF2-40B4-BE49-F238E27FC236}">
                  <a16:creationId xmlns:a16="http://schemas.microsoft.com/office/drawing/2014/main" id="{3499DD62-8717-8769-BDA2-BAAF063D2F11}"/>
                </a:ext>
              </a:extLst>
            </p:cNvPr>
            <p:cNvSpPr/>
            <p:nvPr/>
          </p:nvSpPr>
          <p:spPr>
            <a:xfrm>
              <a:off x="3950698" y="1885801"/>
              <a:ext cx="149860" cy="147320"/>
            </a:xfrm>
            <a:custGeom>
              <a:avLst/>
              <a:gdLst/>
              <a:ahLst/>
              <a:cxnLst/>
              <a:rect l="l" t="t" r="r" b="b"/>
              <a:pathLst>
                <a:path w="149860" h="147319">
                  <a:moveTo>
                    <a:pt x="0" y="0"/>
                  </a:moveTo>
                  <a:lnTo>
                    <a:pt x="149302" y="0"/>
                  </a:lnTo>
                  <a:lnTo>
                    <a:pt x="149302" y="146793"/>
                  </a:lnTo>
                  <a:lnTo>
                    <a:pt x="0" y="146793"/>
                  </a:lnTo>
                  <a:lnTo>
                    <a:pt x="0" y="0"/>
                  </a:lnTo>
                  <a:close/>
                </a:path>
              </a:pathLst>
            </a:custGeom>
            <a:ln w="8625">
              <a:solidFill>
                <a:srgbClr val="042433"/>
              </a:solidFill>
            </a:ln>
          </p:spPr>
          <p:txBody>
            <a:bodyPr wrap="square" lIns="0" tIns="0" rIns="0" bIns="0" rtlCol="0"/>
            <a:lstStyle/>
            <a:p>
              <a:endParaRPr/>
            </a:p>
          </p:txBody>
        </p:sp>
      </p:grpSp>
      <p:sp>
        <p:nvSpPr>
          <p:cNvPr id="205" name="object 94">
            <a:extLst>
              <a:ext uri="{FF2B5EF4-FFF2-40B4-BE49-F238E27FC236}">
                <a16:creationId xmlns:a16="http://schemas.microsoft.com/office/drawing/2014/main" id="{0098513A-FEE7-1D2F-85CD-EFD59B75511F}"/>
              </a:ext>
            </a:extLst>
          </p:cNvPr>
          <p:cNvSpPr txBox="1"/>
          <p:nvPr/>
        </p:nvSpPr>
        <p:spPr>
          <a:xfrm>
            <a:off x="3522866" y="1751555"/>
            <a:ext cx="807085" cy="259045"/>
          </a:xfrm>
          <a:prstGeom prst="rect">
            <a:avLst/>
          </a:prstGeom>
        </p:spPr>
        <p:txBody>
          <a:bodyPr vert="horz" wrap="square" lIns="0" tIns="0" rIns="0" bIns="0" rtlCol="0">
            <a:spAutoFit/>
          </a:bodyPr>
          <a:lstStyle/>
          <a:p>
            <a:pPr marL="55880">
              <a:lnSpc>
                <a:spcPts val="950"/>
              </a:lnSpc>
              <a:tabLst>
                <a:tab pos="471805" algn="l"/>
              </a:tabLst>
            </a:pPr>
            <a:r>
              <a:rPr sz="800" dirty="0">
                <a:latin typeface="Arial"/>
                <a:cs typeface="Arial"/>
              </a:rPr>
              <a:t>TPC-1	TPC-2</a:t>
            </a:r>
          </a:p>
          <a:p>
            <a:pPr marL="26034">
              <a:lnSpc>
                <a:spcPct val="100000"/>
              </a:lnSpc>
              <a:spcBef>
                <a:spcPts val="345"/>
              </a:spcBef>
            </a:pPr>
            <a:r>
              <a:rPr sz="600" dirty="0">
                <a:solidFill>
                  <a:srgbClr val="FFFFFF"/>
                </a:solidFill>
                <a:latin typeface="Arial"/>
                <a:cs typeface="Arial"/>
              </a:rPr>
              <a:t>SM  </a:t>
            </a:r>
            <a:r>
              <a:rPr lang="en-US" sz="600" dirty="0">
                <a:solidFill>
                  <a:srgbClr val="FFFFFF"/>
                </a:solidFill>
                <a:latin typeface="Arial"/>
                <a:cs typeface="Arial"/>
              </a:rPr>
              <a:t>  </a:t>
            </a:r>
            <a:r>
              <a:rPr sz="900" baseline="4629" dirty="0">
                <a:solidFill>
                  <a:srgbClr val="FFFFFF"/>
                </a:solidFill>
                <a:latin typeface="Arial"/>
                <a:cs typeface="Arial"/>
              </a:rPr>
              <a:t>SM  </a:t>
            </a:r>
            <a:r>
              <a:rPr lang="en-US" sz="900" baseline="4629" dirty="0">
                <a:solidFill>
                  <a:srgbClr val="FFFFFF"/>
                </a:solidFill>
                <a:latin typeface="Arial"/>
                <a:cs typeface="Arial"/>
              </a:rPr>
              <a:t>   </a:t>
            </a:r>
            <a:r>
              <a:rPr sz="600" dirty="0">
                <a:solidFill>
                  <a:srgbClr val="FFFFFF"/>
                </a:solidFill>
                <a:latin typeface="Arial"/>
                <a:cs typeface="Arial"/>
              </a:rPr>
              <a:t>SM</a:t>
            </a:r>
            <a:r>
              <a:rPr lang="en-US" sz="600" dirty="0">
                <a:solidFill>
                  <a:srgbClr val="FFFFFF"/>
                </a:solidFill>
                <a:latin typeface="Arial"/>
                <a:cs typeface="Arial"/>
              </a:rPr>
              <a:t>  </a:t>
            </a:r>
            <a:r>
              <a:rPr sz="600" dirty="0">
                <a:solidFill>
                  <a:srgbClr val="FFFFFF"/>
                </a:solidFill>
                <a:latin typeface="Arial"/>
                <a:cs typeface="Arial"/>
              </a:rPr>
              <a:t>  </a:t>
            </a:r>
            <a:r>
              <a:rPr sz="900" baseline="4629" dirty="0">
                <a:solidFill>
                  <a:srgbClr val="FFFFFF"/>
                </a:solidFill>
                <a:latin typeface="Arial"/>
                <a:cs typeface="Arial"/>
              </a:rPr>
              <a:t>SM</a:t>
            </a:r>
            <a:endParaRPr sz="900" baseline="4629" dirty="0">
              <a:latin typeface="Arial"/>
              <a:cs typeface="Arial"/>
            </a:endParaRPr>
          </a:p>
        </p:txBody>
      </p:sp>
      <p:grpSp>
        <p:nvGrpSpPr>
          <p:cNvPr id="206" name="object 95">
            <a:extLst>
              <a:ext uri="{FF2B5EF4-FFF2-40B4-BE49-F238E27FC236}">
                <a16:creationId xmlns:a16="http://schemas.microsoft.com/office/drawing/2014/main" id="{53C3B5AF-ED33-D792-E611-44C1D852176C}"/>
              </a:ext>
            </a:extLst>
          </p:cNvPr>
          <p:cNvGrpSpPr/>
          <p:nvPr/>
        </p:nvGrpSpPr>
        <p:grpSpPr>
          <a:xfrm>
            <a:off x="4564791" y="1883865"/>
            <a:ext cx="158750" cy="157480"/>
            <a:chOff x="4564791" y="1883865"/>
            <a:chExt cx="158750" cy="157480"/>
          </a:xfrm>
        </p:grpSpPr>
        <p:sp>
          <p:nvSpPr>
            <p:cNvPr id="207" name="object 96">
              <a:extLst>
                <a:ext uri="{FF2B5EF4-FFF2-40B4-BE49-F238E27FC236}">
                  <a16:creationId xmlns:a16="http://schemas.microsoft.com/office/drawing/2014/main" id="{959C4617-0C44-C1C6-CE5A-E4F7ED7A978A}"/>
                </a:ext>
              </a:extLst>
            </p:cNvPr>
            <p:cNvSpPr/>
            <p:nvPr/>
          </p:nvSpPr>
          <p:spPr>
            <a:xfrm>
              <a:off x="4569236" y="1888310"/>
              <a:ext cx="149860" cy="148590"/>
            </a:xfrm>
            <a:custGeom>
              <a:avLst/>
              <a:gdLst/>
              <a:ahLst/>
              <a:cxnLst/>
              <a:rect l="l" t="t" r="r" b="b"/>
              <a:pathLst>
                <a:path w="149860" h="148589">
                  <a:moveTo>
                    <a:pt x="149301" y="0"/>
                  </a:moveTo>
                  <a:lnTo>
                    <a:pt x="0" y="0"/>
                  </a:lnTo>
                  <a:lnTo>
                    <a:pt x="0" y="148047"/>
                  </a:lnTo>
                  <a:lnTo>
                    <a:pt x="149301" y="148047"/>
                  </a:lnTo>
                  <a:lnTo>
                    <a:pt x="149301" y="0"/>
                  </a:lnTo>
                  <a:close/>
                </a:path>
              </a:pathLst>
            </a:custGeom>
            <a:solidFill>
              <a:srgbClr val="0070C0"/>
            </a:solidFill>
          </p:spPr>
          <p:txBody>
            <a:bodyPr wrap="square" lIns="0" tIns="0" rIns="0" bIns="0" rtlCol="0"/>
            <a:lstStyle/>
            <a:p>
              <a:endParaRPr/>
            </a:p>
          </p:txBody>
        </p:sp>
        <p:sp>
          <p:nvSpPr>
            <p:cNvPr id="208" name="object 97">
              <a:extLst>
                <a:ext uri="{FF2B5EF4-FFF2-40B4-BE49-F238E27FC236}">
                  <a16:creationId xmlns:a16="http://schemas.microsoft.com/office/drawing/2014/main" id="{A363037D-D7B0-746F-BDC7-2210382ECAF1}"/>
                </a:ext>
              </a:extLst>
            </p:cNvPr>
            <p:cNvSpPr/>
            <p:nvPr/>
          </p:nvSpPr>
          <p:spPr>
            <a:xfrm>
              <a:off x="4569236" y="1888310"/>
              <a:ext cx="149860" cy="148590"/>
            </a:xfrm>
            <a:custGeom>
              <a:avLst/>
              <a:gdLst/>
              <a:ahLst/>
              <a:cxnLst/>
              <a:rect l="l" t="t" r="r" b="b"/>
              <a:pathLst>
                <a:path w="149860" h="148589">
                  <a:moveTo>
                    <a:pt x="0" y="0"/>
                  </a:moveTo>
                  <a:lnTo>
                    <a:pt x="149302" y="0"/>
                  </a:lnTo>
                  <a:lnTo>
                    <a:pt x="149302" y="148047"/>
                  </a:lnTo>
                  <a:lnTo>
                    <a:pt x="0" y="148047"/>
                  </a:lnTo>
                  <a:lnTo>
                    <a:pt x="0" y="0"/>
                  </a:lnTo>
                  <a:close/>
                </a:path>
              </a:pathLst>
            </a:custGeom>
            <a:ln w="8625">
              <a:solidFill>
                <a:srgbClr val="042433"/>
              </a:solidFill>
            </a:ln>
          </p:spPr>
          <p:txBody>
            <a:bodyPr wrap="square" lIns="0" tIns="0" rIns="0" bIns="0" rtlCol="0"/>
            <a:lstStyle/>
            <a:p>
              <a:endParaRPr/>
            </a:p>
          </p:txBody>
        </p:sp>
      </p:grpSp>
      <p:sp>
        <p:nvSpPr>
          <p:cNvPr id="209" name="object 98">
            <a:extLst>
              <a:ext uri="{FF2B5EF4-FFF2-40B4-BE49-F238E27FC236}">
                <a16:creationId xmlns:a16="http://schemas.microsoft.com/office/drawing/2014/main" id="{9A891471-63D7-794B-F7D8-F063853730D1}"/>
              </a:ext>
            </a:extLst>
          </p:cNvPr>
          <p:cNvSpPr txBox="1"/>
          <p:nvPr/>
        </p:nvSpPr>
        <p:spPr>
          <a:xfrm>
            <a:off x="4588156" y="1691972"/>
            <a:ext cx="350274" cy="314189"/>
          </a:xfrm>
          <a:prstGeom prst="rect">
            <a:avLst/>
          </a:prstGeom>
        </p:spPr>
        <p:txBody>
          <a:bodyPr vert="horz" wrap="square" lIns="0" tIns="59690" rIns="0" bIns="0" rtlCol="0">
            <a:spAutoFit/>
          </a:bodyPr>
          <a:lstStyle/>
          <a:p>
            <a:pPr marL="635">
              <a:lnSpc>
                <a:spcPct val="100000"/>
              </a:lnSpc>
              <a:spcBef>
                <a:spcPts val="470"/>
              </a:spcBef>
            </a:pPr>
            <a:r>
              <a:rPr sz="800" dirty="0">
                <a:latin typeface="Arial"/>
                <a:cs typeface="Arial"/>
              </a:rPr>
              <a:t>TPC-N</a:t>
            </a:r>
            <a:endParaRPr lang="en-US" sz="800" dirty="0">
              <a:latin typeface="Arial"/>
              <a:cs typeface="Arial"/>
            </a:endParaRPr>
          </a:p>
          <a:p>
            <a:pPr>
              <a:lnSpc>
                <a:spcPct val="100000"/>
              </a:lnSpc>
              <a:spcBef>
                <a:spcPts val="305"/>
              </a:spcBef>
            </a:pPr>
            <a:r>
              <a:rPr lang="en-US" sz="600" dirty="0">
                <a:solidFill>
                  <a:srgbClr val="FFFFFF"/>
                </a:solidFill>
                <a:latin typeface="Arial"/>
                <a:cs typeface="Arial"/>
              </a:rPr>
              <a:t>SM   SM</a:t>
            </a:r>
            <a:endParaRPr lang="en-US" sz="600" dirty="0">
              <a:latin typeface="Arial"/>
              <a:cs typeface="Arial"/>
            </a:endParaRPr>
          </a:p>
        </p:txBody>
      </p:sp>
      <p:sp>
        <p:nvSpPr>
          <p:cNvPr id="210" name="object 99">
            <a:extLst>
              <a:ext uri="{FF2B5EF4-FFF2-40B4-BE49-F238E27FC236}">
                <a16:creationId xmlns:a16="http://schemas.microsoft.com/office/drawing/2014/main" id="{463405D6-0D54-2FA9-B895-19DC9EA13F56}"/>
              </a:ext>
            </a:extLst>
          </p:cNvPr>
          <p:cNvSpPr txBox="1"/>
          <p:nvPr/>
        </p:nvSpPr>
        <p:spPr>
          <a:xfrm>
            <a:off x="3101922" y="648782"/>
            <a:ext cx="353060" cy="171201"/>
          </a:xfrm>
          <a:prstGeom prst="rect">
            <a:avLst/>
          </a:prstGeom>
        </p:spPr>
        <p:txBody>
          <a:bodyPr vert="horz" wrap="square" lIns="0" tIns="17145" rIns="0" bIns="0" rtlCol="0">
            <a:spAutoFit/>
          </a:bodyPr>
          <a:lstStyle/>
          <a:p>
            <a:pPr marL="12700">
              <a:lnSpc>
                <a:spcPct val="100000"/>
              </a:lnSpc>
              <a:spcBef>
                <a:spcPts val="135"/>
              </a:spcBef>
            </a:pPr>
            <a:r>
              <a:rPr sz="1000" i="1" dirty="0">
                <a:solidFill>
                  <a:srgbClr val="002060"/>
                </a:solidFill>
                <a:latin typeface="Arial"/>
                <a:cs typeface="Arial"/>
              </a:rPr>
              <a:t>online</a:t>
            </a:r>
            <a:endParaRPr sz="1000">
              <a:latin typeface="Arial"/>
              <a:cs typeface="Arial"/>
            </a:endParaRPr>
          </a:p>
        </p:txBody>
      </p:sp>
      <p:sp>
        <p:nvSpPr>
          <p:cNvPr id="211" name="object 100">
            <a:extLst>
              <a:ext uri="{FF2B5EF4-FFF2-40B4-BE49-F238E27FC236}">
                <a16:creationId xmlns:a16="http://schemas.microsoft.com/office/drawing/2014/main" id="{A3434EB1-1283-BE48-AB53-35DCBBEA304C}"/>
              </a:ext>
            </a:extLst>
          </p:cNvPr>
          <p:cNvSpPr txBox="1"/>
          <p:nvPr/>
        </p:nvSpPr>
        <p:spPr>
          <a:xfrm>
            <a:off x="3068687" y="466803"/>
            <a:ext cx="808990" cy="184025"/>
          </a:xfrm>
          <a:prstGeom prst="rect">
            <a:avLst/>
          </a:prstGeom>
          <a:solidFill>
            <a:srgbClr val="F6C6AD"/>
          </a:solidFill>
        </p:spPr>
        <p:txBody>
          <a:bodyPr vert="horz" wrap="square" lIns="0" tIns="29845" rIns="0" bIns="0" rtlCol="0">
            <a:spAutoFit/>
          </a:bodyPr>
          <a:lstStyle/>
          <a:p>
            <a:pPr marL="29209">
              <a:lnSpc>
                <a:spcPct val="100000"/>
              </a:lnSpc>
              <a:spcBef>
                <a:spcPts val="235"/>
              </a:spcBef>
            </a:pPr>
            <a:r>
              <a:rPr sz="1000" i="1" dirty="0">
                <a:solidFill>
                  <a:srgbClr val="002060"/>
                </a:solidFill>
                <a:latin typeface="Arial"/>
                <a:cs typeface="Arial"/>
              </a:rPr>
              <a:t>offline</a:t>
            </a:r>
            <a:endParaRPr sz="1000">
              <a:latin typeface="Arial"/>
              <a:cs typeface="Arial"/>
            </a:endParaRPr>
          </a:p>
        </p:txBody>
      </p:sp>
      <p:sp>
        <p:nvSpPr>
          <p:cNvPr id="212" name="object 101">
            <a:extLst>
              <a:ext uri="{FF2B5EF4-FFF2-40B4-BE49-F238E27FC236}">
                <a16:creationId xmlns:a16="http://schemas.microsoft.com/office/drawing/2014/main" id="{874E31FA-81BC-901E-D8BF-9F080999EC9E}"/>
              </a:ext>
            </a:extLst>
          </p:cNvPr>
          <p:cNvSpPr/>
          <p:nvPr/>
        </p:nvSpPr>
        <p:spPr>
          <a:xfrm>
            <a:off x="3068687" y="676328"/>
            <a:ext cx="1923414" cy="5080"/>
          </a:xfrm>
          <a:custGeom>
            <a:avLst/>
            <a:gdLst/>
            <a:ahLst/>
            <a:cxnLst/>
            <a:rect l="l" t="t" r="r" b="b"/>
            <a:pathLst>
              <a:path w="1923414" h="5079">
                <a:moveTo>
                  <a:pt x="0" y="0"/>
                </a:moveTo>
                <a:lnTo>
                  <a:pt x="1922943" y="4738"/>
                </a:lnTo>
              </a:path>
            </a:pathLst>
          </a:custGeom>
          <a:ln w="8625">
            <a:solidFill>
              <a:srgbClr val="156082"/>
            </a:solidFill>
          </a:ln>
        </p:spPr>
        <p:txBody>
          <a:bodyPr wrap="square" lIns="0" tIns="0" rIns="0" bIns="0" rtlCol="0"/>
          <a:lstStyle/>
          <a:p>
            <a:endParaRPr/>
          </a:p>
        </p:txBody>
      </p:sp>
      <p:sp>
        <p:nvSpPr>
          <p:cNvPr id="213" name="object 102">
            <a:extLst>
              <a:ext uri="{FF2B5EF4-FFF2-40B4-BE49-F238E27FC236}">
                <a16:creationId xmlns:a16="http://schemas.microsoft.com/office/drawing/2014/main" id="{42B8C4DD-8B16-0EBB-F4BC-923D55E90BB4}"/>
              </a:ext>
            </a:extLst>
          </p:cNvPr>
          <p:cNvSpPr txBox="1"/>
          <p:nvPr/>
        </p:nvSpPr>
        <p:spPr>
          <a:xfrm>
            <a:off x="3358516" y="1166948"/>
            <a:ext cx="514984" cy="325089"/>
          </a:xfrm>
          <a:prstGeom prst="rect">
            <a:avLst/>
          </a:prstGeom>
        </p:spPr>
        <p:txBody>
          <a:bodyPr vert="horz" wrap="square" lIns="0" tIns="17145" rIns="0" bIns="0" rtlCol="0">
            <a:spAutoFit/>
          </a:bodyPr>
          <a:lstStyle/>
          <a:p>
            <a:pPr algn="ctr">
              <a:lnSpc>
                <a:spcPct val="100000"/>
              </a:lnSpc>
              <a:spcBef>
                <a:spcPts val="135"/>
              </a:spcBef>
            </a:pPr>
            <a:r>
              <a:rPr sz="1000" i="1" dirty="0">
                <a:solidFill>
                  <a:srgbClr val="002060"/>
                </a:solidFill>
                <a:latin typeface="Arial"/>
                <a:cs typeface="Arial"/>
              </a:rPr>
              <a:t>TPCs</a:t>
            </a:r>
            <a:endParaRPr sz="1000" dirty="0">
              <a:latin typeface="Arial"/>
              <a:cs typeface="Arial"/>
            </a:endParaRPr>
          </a:p>
          <a:p>
            <a:pPr algn="ctr">
              <a:lnSpc>
                <a:spcPct val="100000"/>
              </a:lnSpc>
              <a:spcBef>
                <a:spcPts val="45"/>
              </a:spcBef>
            </a:pPr>
            <a:r>
              <a:rPr sz="1000" i="1" dirty="0">
                <a:solidFill>
                  <a:srgbClr val="002060"/>
                </a:solidFill>
                <a:latin typeface="Arial"/>
                <a:cs typeface="Arial"/>
              </a:rPr>
              <a:t>Available</a:t>
            </a:r>
            <a:endParaRPr sz="1000" dirty="0">
              <a:latin typeface="Arial"/>
              <a:cs typeface="Arial"/>
            </a:endParaRPr>
          </a:p>
        </p:txBody>
      </p:sp>
      <p:grpSp>
        <p:nvGrpSpPr>
          <p:cNvPr id="214" name="object 61">
            <a:extLst>
              <a:ext uri="{FF2B5EF4-FFF2-40B4-BE49-F238E27FC236}">
                <a16:creationId xmlns:a16="http://schemas.microsoft.com/office/drawing/2014/main" id="{BE3EB6AD-E615-9A71-6F5F-19AB7144E2E2}"/>
              </a:ext>
            </a:extLst>
          </p:cNvPr>
          <p:cNvGrpSpPr/>
          <p:nvPr/>
        </p:nvGrpSpPr>
        <p:grpSpPr>
          <a:xfrm>
            <a:off x="4101496" y="1241425"/>
            <a:ext cx="826769" cy="187960"/>
            <a:chOff x="4101496" y="1455745"/>
            <a:chExt cx="826769" cy="187960"/>
          </a:xfrm>
        </p:grpSpPr>
        <p:sp>
          <p:nvSpPr>
            <p:cNvPr id="215" name="object 62">
              <a:extLst>
                <a:ext uri="{FF2B5EF4-FFF2-40B4-BE49-F238E27FC236}">
                  <a16:creationId xmlns:a16="http://schemas.microsoft.com/office/drawing/2014/main" id="{9BC73899-046E-EFF1-0A1A-C0E9FB7E39F7}"/>
                </a:ext>
              </a:extLst>
            </p:cNvPr>
            <p:cNvSpPr/>
            <p:nvPr/>
          </p:nvSpPr>
          <p:spPr>
            <a:xfrm>
              <a:off x="4107528" y="1461778"/>
              <a:ext cx="814705" cy="175895"/>
            </a:xfrm>
            <a:custGeom>
              <a:avLst/>
              <a:gdLst/>
              <a:ahLst/>
              <a:cxnLst/>
              <a:rect l="l" t="t" r="r" b="b"/>
              <a:pathLst>
                <a:path w="814704" h="175894">
                  <a:moveTo>
                    <a:pt x="814261" y="0"/>
                  </a:moveTo>
                  <a:lnTo>
                    <a:pt x="0" y="0"/>
                  </a:lnTo>
                  <a:lnTo>
                    <a:pt x="0" y="175649"/>
                  </a:lnTo>
                  <a:lnTo>
                    <a:pt x="814261" y="175649"/>
                  </a:lnTo>
                  <a:lnTo>
                    <a:pt x="814261" y="0"/>
                  </a:lnTo>
                  <a:close/>
                </a:path>
              </a:pathLst>
            </a:custGeom>
            <a:solidFill>
              <a:srgbClr val="D9F2D0"/>
            </a:solidFill>
          </p:spPr>
          <p:txBody>
            <a:bodyPr wrap="square" lIns="0" tIns="0" rIns="0" bIns="0" rtlCol="0"/>
            <a:lstStyle/>
            <a:p>
              <a:endParaRPr/>
            </a:p>
          </p:txBody>
        </p:sp>
        <p:sp>
          <p:nvSpPr>
            <p:cNvPr id="216" name="object 63">
              <a:extLst>
                <a:ext uri="{FF2B5EF4-FFF2-40B4-BE49-F238E27FC236}">
                  <a16:creationId xmlns:a16="http://schemas.microsoft.com/office/drawing/2014/main" id="{00C47E23-E2FA-3453-345F-B4406148B1E1}"/>
                </a:ext>
              </a:extLst>
            </p:cNvPr>
            <p:cNvSpPr/>
            <p:nvPr/>
          </p:nvSpPr>
          <p:spPr>
            <a:xfrm>
              <a:off x="4107528" y="1461778"/>
              <a:ext cx="814705" cy="175895"/>
            </a:xfrm>
            <a:custGeom>
              <a:avLst/>
              <a:gdLst/>
              <a:ahLst/>
              <a:cxnLst/>
              <a:rect l="l" t="t" r="r" b="b"/>
              <a:pathLst>
                <a:path w="814704" h="175894">
                  <a:moveTo>
                    <a:pt x="0" y="0"/>
                  </a:moveTo>
                  <a:lnTo>
                    <a:pt x="814261" y="0"/>
                  </a:lnTo>
                  <a:lnTo>
                    <a:pt x="814261" y="175649"/>
                  </a:lnTo>
                  <a:lnTo>
                    <a:pt x="0" y="175649"/>
                  </a:lnTo>
                  <a:lnTo>
                    <a:pt x="0" y="0"/>
                  </a:lnTo>
                  <a:close/>
                </a:path>
              </a:pathLst>
            </a:custGeom>
            <a:ln w="11500">
              <a:solidFill>
                <a:srgbClr val="042433"/>
              </a:solidFill>
            </a:ln>
          </p:spPr>
          <p:txBody>
            <a:bodyPr wrap="square" lIns="0" tIns="0" rIns="0" bIns="0" rtlCol="0"/>
            <a:lstStyle/>
            <a:p>
              <a:endParaRPr/>
            </a:p>
          </p:txBody>
        </p:sp>
      </p:grpSp>
      <p:sp>
        <p:nvSpPr>
          <p:cNvPr id="217" name="object 64">
            <a:extLst>
              <a:ext uri="{FF2B5EF4-FFF2-40B4-BE49-F238E27FC236}">
                <a16:creationId xmlns:a16="http://schemas.microsoft.com/office/drawing/2014/main" id="{CAAE5DD6-5E6C-AB57-5183-B3F7818BCEAA}"/>
              </a:ext>
            </a:extLst>
          </p:cNvPr>
          <p:cNvSpPr txBox="1"/>
          <p:nvPr/>
        </p:nvSpPr>
        <p:spPr>
          <a:xfrm>
            <a:off x="4107528" y="1271285"/>
            <a:ext cx="814705" cy="175895"/>
          </a:xfrm>
          <a:prstGeom prst="rect">
            <a:avLst/>
          </a:prstGeom>
        </p:spPr>
        <p:txBody>
          <a:bodyPr vert="horz" wrap="square" lIns="0" tIns="0" rIns="0" bIns="0" rtlCol="0">
            <a:spAutoFit/>
          </a:bodyPr>
          <a:lstStyle/>
          <a:p>
            <a:pPr marL="106680">
              <a:lnSpc>
                <a:spcPts val="1260"/>
              </a:lnSpc>
            </a:pPr>
            <a:r>
              <a:rPr sz="1050" spc="-10" dirty="0">
                <a:latin typeface="Calibri"/>
                <a:cs typeface="Calibri"/>
              </a:rPr>
              <a:t>Dispatcher</a:t>
            </a:r>
            <a:endParaRPr sz="1050" dirty="0">
              <a:latin typeface="Calibri"/>
              <a:cs typeface="Calibri"/>
            </a:endParaRPr>
          </a:p>
        </p:txBody>
      </p:sp>
      <p:cxnSp>
        <p:nvCxnSpPr>
          <p:cNvPr id="218" name="Straight Arrow Connector 217">
            <a:extLst>
              <a:ext uri="{FF2B5EF4-FFF2-40B4-BE49-F238E27FC236}">
                <a16:creationId xmlns:a16="http://schemas.microsoft.com/office/drawing/2014/main" id="{785AAFBC-CBBC-4FEA-724C-E24803D45210}"/>
              </a:ext>
            </a:extLst>
          </p:cNvPr>
          <p:cNvCxnSpPr>
            <a:cxnSpLocks/>
          </p:cNvCxnSpPr>
          <p:nvPr/>
        </p:nvCxnSpPr>
        <p:spPr>
          <a:xfrm>
            <a:off x="4498848" y="1127371"/>
            <a:ext cx="0" cy="126329"/>
          </a:xfrm>
          <a:prstGeom prst="straightConnector1">
            <a:avLst/>
          </a:prstGeom>
          <a:ln w="19050">
            <a:tailEnd type="triangle" w="sm" len="med"/>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537C2F05-3ADC-C0C8-6F45-E4E7AFA667ED}"/>
              </a:ext>
            </a:extLst>
          </p:cNvPr>
          <p:cNvCxnSpPr>
            <a:cxnSpLocks/>
          </p:cNvCxnSpPr>
          <p:nvPr/>
        </p:nvCxnSpPr>
        <p:spPr>
          <a:xfrm>
            <a:off x="4498848" y="1428872"/>
            <a:ext cx="0" cy="204747"/>
          </a:xfrm>
          <a:prstGeom prst="straightConnector1">
            <a:avLst/>
          </a:prstGeom>
          <a:ln w="19050">
            <a:tailEnd type="triangle" w="sm" len="med"/>
          </a:ln>
        </p:spPr>
        <p:style>
          <a:lnRef idx="1">
            <a:schemeClr val="accent1"/>
          </a:lnRef>
          <a:fillRef idx="0">
            <a:schemeClr val="accent1"/>
          </a:fillRef>
          <a:effectRef idx="0">
            <a:schemeClr val="accent1"/>
          </a:effectRef>
          <a:fontRef idx="minor">
            <a:schemeClr val="tx1"/>
          </a:fontRef>
        </p:style>
      </p:cxnSp>
      <p:sp>
        <p:nvSpPr>
          <p:cNvPr id="220" name="object 15">
            <a:extLst>
              <a:ext uri="{FF2B5EF4-FFF2-40B4-BE49-F238E27FC236}">
                <a16:creationId xmlns:a16="http://schemas.microsoft.com/office/drawing/2014/main" id="{EB31E207-B77E-D3B8-B7F4-3A53214D394D}"/>
              </a:ext>
            </a:extLst>
          </p:cNvPr>
          <p:cNvSpPr txBox="1"/>
          <p:nvPr/>
        </p:nvSpPr>
        <p:spPr>
          <a:xfrm>
            <a:off x="604554" y="1632349"/>
            <a:ext cx="2081530" cy="501015"/>
          </a:xfrm>
          <a:prstGeom prst="rect">
            <a:avLst/>
          </a:prstGeom>
          <a:ln w="11500">
            <a:solidFill>
              <a:srgbClr val="042433"/>
            </a:solidFill>
          </a:ln>
        </p:spPr>
        <p:txBody>
          <a:bodyPr vert="horz" wrap="square" lIns="0" tIns="0" rIns="0" bIns="0" rtlCol="0">
            <a:spAutoFit/>
          </a:bodyPr>
          <a:lstStyle/>
          <a:p>
            <a:pPr>
              <a:lnSpc>
                <a:spcPct val="100000"/>
              </a:lnSpc>
            </a:pPr>
            <a:endParaRPr sz="1000" dirty="0">
              <a:latin typeface="Times New Roman"/>
              <a:cs typeface="Times New Roman"/>
            </a:endParaRPr>
          </a:p>
          <a:p>
            <a:pPr>
              <a:lnSpc>
                <a:spcPct val="100000"/>
              </a:lnSpc>
              <a:spcBef>
                <a:spcPts val="355"/>
              </a:spcBef>
            </a:pPr>
            <a:endParaRPr sz="1000" dirty="0">
              <a:latin typeface="Times New Roman"/>
              <a:cs typeface="Times New Roman"/>
            </a:endParaRPr>
          </a:p>
          <a:p>
            <a:pPr marR="12065" algn="r">
              <a:lnSpc>
                <a:spcPct val="100000"/>
              </a:lnSpc>
            </a:pPr>
            <a:r>
              <a:rPr sz="1000" spc="-10" dirty="0">
                <a:latin typeface="Calibri"/>
                <a:cs typeface="Calibri"/>
              </a:rPr>
              <a:t>Models</a:t>
            </a:r>
            <a:endParaRPr sz="1000" dirty="0">
              <a:latin typeface="Calibri"/>
              <a:cs typeface="Calibri"/>
            </a:endParaRPr>
          </a:p>
        </p:txBody>
      </p:sp>
      <p:pic>
        <p:nvPicPr>
          <p:cNvPr id="221" name="object 18">
            <a:extLst>
              <a:ext uri="{FF2B5EF4-FFF2-40B4-BE49-F238E27FC236}">
                <a16:creationId xmlns:a16="http://schemas.microsoft.com/office/drawing/2014/main" id="{E0F0354E-A128-9C99-FBA2-FEBD4586139A}"/>
              </a:ext>
            </a:extLst>
          </p:cNvPr>
          <p:cNvPicPr/>
          <p:nvPr/>
        </p:nvPicPr>
        <p:blipFill>
          <a:blip r:embed="rId5" cstate="print"/>
          <a:stretch>
            <a:fillRect/>
          </a:stretch>
        </p:blipFill>
        <p:spPr>
          <a:xfrm>
            <a:off x="610199" y="1639250"/>
            <a:ext cx="499346" cy="500601"/>
          </a:xfrm>
          <a:prstGeom prst="rect">
            <a:avLst/>
          </a:prstGeom>
        </p:spPr>
      </p:pic>
      <p:pic>
        <p:nvPicPr>
          <p:cNvPr id="222" name="object 66">
            <a:extLst>
              <a:ext uri="{FF2B5EF4-FFF2-40B4-BE49-F238E27FC236}">
                <a16:creationId xmlns:a16="http://schemas.microsoft.com/office/drawing/2014/main" id="{DEED32E9-F5EB-DAF3-35DA-40FE68F7D697}"/>
              </a:ext>
            </a:extLst>
          </p:cNvPr>
          <p:cNvPicPr/>
          <p:nvPr/>
        </p:nvPicPr>
        <p:blipFill>
          <a:blip r:embed="rId6" cstate="print"/>
          <a:stretch>
            <a:fillRect/>
          </a:stretch>
        </p:blipFill>
        <p:spPr>
          <a:xfrm>
            <a:off x="1065634" y="1655560"/>
            <a:ext cx="471744" cy="470490"/>
          </a:xfrm>
          <a:prstGeom prst="rect">
            <a:avLst/>
          </a:prstGeom>
        </p:spPr>
      </p:pic>
      <p:sp>
        <p:nvSpPr>
          <p:cNvPr id="223" name="object 67">
            <a:extLst>
              <a:ext uri="{FF2B5EF4-FFF2-40B4-BE49-F238E27FC236}">
                <a16:creationId xmlns:a16="http://schemas.microsoft.com/office/drawing/2014/main" id="{72DCC19F-DE40-1882-AB1D-5796494F1CE1}"/>
              </a:ext>
            </a:extLst>
          </p:cNvPr>
          <p:cNvSpPr/>
          <p:nvPr/>
        </p:nvSpPr>
        <p:spPr>
          <a:xfrm>
            <a:off x="1607635" y="1872619"/>
            <a:ext cx="88265" cy="34290"/>
          </a:xfrm>
          <a:custGeom>
            <a:avLst/>
            <a:gdLst/>
            <a:ahLst/>
            <a:cxnLst/>
            <a:rect l="l" t="t" r="r" b="b"/>
            <a:pathLst>
              <a:path w="88264" h="34289">
                <a:moveTo>
                  <a:pt x="27597" y="7581"/>
                </a:moveTo>
                <a:lnTo>
                  <a:pt x="21424" y="0"/>
                </a:lnTo>
                <a:lnTo>
                  <a:pt x="6172" y="0"/>
                </a:lnTo>
                <a:lnTo>
                  <a:pt x="0" y="7581"/>
                </a:lnTo>
                <a:lnTo>
                  <a:pt x="0" y="16941"/>
                </a:lnTo>
                <a:lnTo>
                  <a:pt x="0" y="26289"/>
                </a:lnTo>
                <a:lnTo>
                  <a:pt x="6172" y="33870"/>
                </a:lnTo>
                <a:lnTo>
                  <a:pt x="21424" y="33870"/>
                </a:lnTo>
                <a:lnTo>
                  <a:pt x="27597" y="26289"/>
                </a:lnTo>
                <a:lnTo>
                  <a:pt x="27597" y="7581"/>
                </a:lnTo>
                <a:close/>
              </a:path>
              <a:path w="88264" h="34289">
                <a:moveTo>
                  <a:pt x="87820" y="7581"/>
                </a:moveTo>
                <a:lnTo>
                  <a:pt x="81356" y="0"/>
                </a:lnTo>
                <a:lnTo>
                  <a:pt x="65430" y="0"/>
                </a:lnTo>
                <a:lnTo>
                  <a:pt x="58966" y="7581"/>
                </a:lnTo>
                <a:lnTo>
                  <a:pt x="58966" y="16941"/>
                </a:lnTo>
                <a:lnTo>
                  <a:pt x="58966" y="26289"/>
                </a:lnTo>
                <a:lnTo>
                  <a:pt x="65430" y="33870"/>
                </a:lnTo>
                <a:lnTo>
                  <a:pt x="81356" y="33870"/>
                </a:lnTo>
                <a:lnTo>
                  <a:pt x="87820" y="26289"/>
                </a:lnTo>
                <a:lnTo>
                  <a:pt x="87820" y="7581"/>
                </a:lnTo>
                <a:close/>
              </a:path>
            </a:pathLst>
          </a:custGeom>
          <a:solidFill>
            <a:srgbClr val="000000"/>
          </a:solidFill>
        </p:spPr>
        <p:txBody>
          <a:bodyPr wrap="square" lIns="0" tIns="0" rIns="0" bIns="0" rtlCol="0"/>
          <a:lstStyle/>
          <a:p>
            <a:endParaRPr/>
          </a:p>
        </p:txBody>
      </p:sp>
      <p:pic>
        <p:nvPicPr>
          <p:cNvPr id="224" name="object 68">
            <a:extLst>
              <a:ext uri="{FF2B5EF4-FFF2-40B4-BE49-F238E27FC236}">
                <a16:creationId xmlns:a16="http://schemas.microsoft.com/office/drawing/2014/main" id="{B92722F2-7B35-70FD-3DB2-7C9DD65D14F9}"/>
              </a:ext>
            </a:extLst>
          </p:cNvPr>
          <p:cNvPicPr/>
          <p:nvPr/>
        </p:nvPicPr>
        <p:blipFill>
          <a:blip r:embed="rId7" cstate="print"/>
          <a:stretch>
            <a:fillRect/>
          </a:stretch>
        </p:blipFill>
        <p:spPr>
          <a:xfrm>
            <a:off x="1730593" y="1674380"/>
            <a:ext cx="446651" cy="446651"/>
          </a:xfrm>
          <a:prstGeom prst="rect">
            <a:avLst/>
          </a:prstGeom>
        </p:spPr>
      </p:pic>
      <p:cxnSp>
        <p:nvCxnSpPr>
          <p:cNvPr id="225" name="Straight Arrow Connector 224">
            <a:extLst>
              <a:ext uri="{FF2B5EF4-FFF2-40B4-BE49-F238E27FC236}">
                <a16:creationId xmlns:a16="http://schemas.microsoft.com/office/drawing/2014/main" id="{89BCF798-FA34-8ECC-2345-A129D6DC9E2F}"/>
              </a:ext>
            </a:extLst>
          </p:cNvPr>
          <p:cNvCxnSpPr>
            <a:cxnSpLocks/>
            <a:stCxn id="220" idx="3"/>
          </p:cNvCxnSpPr>
          <p:nvPr/>
        </p:nvCxnSpPr>
        <p:spPr>
          <a:xfrm>
            <a:off x="2686084" y="1882857"/>
            <a:ext cx="375050" cy="2944"/>
          </a:xfrm>
          <a:prstGeom prst="straightConnector1">
            <a:avLst/>
          </a:prstGeom>
          <a:ln w="19050">
            <a:tailEnd type="triangle" w="sm" len="med"/>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05482407-D80B-CC64-BB99-CFA53AC8772A}"/>
              </a:ext>
            </a:extLst>
          </p:cNvPr>
          <p:cNvSpPr>
            <a:spLocks noGrp="1"/>
          </p:cNvSpPr>
          <p:nvPr>
            <p:ph type="sldNum" sz="quarter" idx="4"/>
          </p:nvPr>
        </p:nvSpPr>
        <p:spPr/>
        <p:txBody>
          <a:bodyPr/>
          <a:lstStyle/>
          <a:p>
            <a:fld id="{1CE09141-35DA-7E49-BA2C-6FDD127859D0}" type="slidenum">
              <a:rPr lang="en-US" smtClean="0"/>
              <a:pPr/>
              <a:t>16</a:t>
            </a:fld>
            <a:endParaRPr lang="en-US" dirty="0"/>
          </a:p>
        </p:txBody>
      </p:sp>
    </p:spTree>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descr="$PPTXTitle"/>
          <p:cNvSpPr txBox="1">
            <a:spLocks noGrp="1"/>
          </p:cNvSpPr>
          <p:nvPr>
            <p:ph type="title"/>
          </p:nvPr>
        </p:nvSpPr>
        <p:spPr>
          <a:xfrm>
            <a:off x="95300" y="194828"/>
            <a:ext cx="1720800" cy="232756"/>
          </a:xfrm>
          <a:prstGeom prst="rect">
            <a:avLst/>
          </a:prstGeom>
        </p:spPr>
        <p:txBody>
          <a:bodyPr vert="horz" wrap="square" lIns="0" tIns="17145" rIns="0" bIns="0" rtlCol="0">
            <a:spAutoFit/>
          </a:bodyPr>
          <a:lstStyle/>
          <a:p>
            <a:pPr marL="12700">
              <a:lnSpc>
                <a:spcPct val="100000"/>
              </a:lnSpc>
              <a:spcBef>
                <a:spcPts val="135"/>
              </a:spcBef>
            </a:pPr>
            <a:r>
              <a:rPr lang="en-US" dirty="0">
                <a:solidFill>
                  <a:srgbClr val="BA0C2F"/>
                </a:solidFill>
              </a:rPr>
              <a:t>Experimental </a:t>
            </a:r>
            <a:r>
              <a:rPr dirty="0">
                <a:solidFill>
                  <a:srgbClr val="BA0C2F"/>
                </a:solidFill>
              </a:rPr>
              <a:t>Setup</a:t>
            </a:r>
          </a:p>
        </p:txBody>
      </p:sp>
      <p:sp>
        <p:nvSpPr>
          <p:cNvPr id="4" name="object 4"/>
          <p:cNvSpPr txBox="1">
            <a:spLocks noGrp="1"/>
          </p:cNvSpPr>
          <p:nvPr>
            <p:ph type="body" idx="1"/>
          </p:nvPr>
        </p:nvSpPr>
        <p:spPr>
          <a:xfrm>
            <a:off x="95300" y="98425"/>
            <a:ext cx="5114925" cy="1256740"/>
          </a:xfrm>
          <a:prstGeom prst="rect">
            <a:avLst/>
          </a:prstGeom>
        </p:spPr>
        <p:txBody>
          <a:bodyPr vert="horz" wrap="square" lIns="0" tIns="389558" rIns="0" bIns="0" rtlCol="0">
            <a:spAutoFit/>
          </a:bodyPr>
          <a:lstStyle/>
          <a:p>
            <a:pPr marL="321945" indent="-171450">
              <a:lnSpc>
                <a:spcPct val="100000"/>
              </a:lnSpc>
              <a:spcBef>
                <a:spcPts val="434"/>
              </a:spcBef>
              <a:buFont typeface="Arial" panose="020B0604020202020204" pitchFamily="34" charset="0"/>
              <a:buChar char="•"/>
            </a:pPr>
            <a:r>
              <a:rPr sz="900" b="0" dirty="0">
                <a:latin typeface="Arial" panose="020B0604020202020204" pitchFamily="34" charset="0"/>
                <a:cs typeface="Arial" panose="020B0604020202020204" pitchFamily="34" charset="0"/>
              </a:rPr>
              <a:t>Experiments are performed on an RTX 3090 GPU (Ampere architecture).</a:t>
            </a:r>
            <a:endParaRPr lang="en-US" sz="900" dirty="0">
              <a:latin typeface="Arial" panose="020B0604020202020204" pitchFamily="34" charset="0"/>
              <a:cs typeface="Arial" panose="020B0604020202020204" pitchFamily="34" charset="0"/>
            </a:endParaRPr>
          </a:p>
          <a:p>
            <a:pPr marL="515938" indent="-177800">
              <a:lnSpc>
                <a:spcPct val="100000"/>
              </a:lnSpc>
              <a:spcBef>
                <a:spcPts val="434"/>
              </a:spcBef>
              <a:buFont typeface="Arial" panose="020B0604020202020204" pitchFamily="34" charset="0"/>
              <a:buChar char="•"/>
            </a:pPr>
            <a:r>
              <a:rPr sz="900" b="0" dirty="0">
                <a:latin typeface="Arial" panose="020B0604020202020204" pitchFamily="34" charset="0"/>
                <a:cs typeface="Arial" panose="020B0604020202020204" pitchFamily="34" charset="0"/>
              </a:rPr>
              <a:t>82 SMs, arranged as 41 TPCs (two SMs per TPC).</a:t>
            </a:r>
            <a:endParaRPr lang="en-US" sz="900" dirty="0">
              <a:latin typeface="Arial" panose="020B0604020202020204" pitchFamily="34" charset="0"/>
              <a:cs typeface="Arial" panose="020B0604020202020204" pitchFamily="34" charset="0"/>
            </a:endParaRPr>
          </a:p>
          <a:p>
            <a:pPr marL="515938" marR="30480" indent="-177800">
              <a:lnSpc>
                <a:spcPct val="102600"/>
              </a:lnSpc>
              <a:spcBef>
                <a:spcPts val="300"/>
              </a:spcBef>
              <a:buFont typeface="Arial" panose="020B0604020202020204" pitchFamily="34" charset="0"/>
              <a:buChar char="•"/>
            </a:pPr>
            <a:r>
              <a:rPr sz="900" b="0" dirty="0">
                <a:latin typeface="Arial" panose="020B0604020202020204" pitchFamily="34" charset="0"/>
                <a:cs typeface="Arial" panose="020B0604020202020204" pitchFamily="34" charset="0"/>
              </a:rPr>
              <a:t>GPU frequency is fixed at 1395 MHz during all experiments.</a:t>
            </a:r>
            <a:endParaRPr sz="900" dirty="0">
              <a:latin typeface="Arial" panose="020B0604020202020204" pitchFamily="34" charset="0"/>
              <a:cs typeface="Arial" panose="020B0604020202020204" pitchFamily="34" charset="0"/>
            </a:endParaRPr>
          </a:p>
          <a:p>
            <a:pPr marL="321945" indent="-171450">
              <a:lnSpc>
                <a:spcPct val="100000"/>
              </a:lnSpc>
              <a:spcBef>
                <a:spcPts val="335"/>
              </a:spcBef>
              <a:buFont typeface="Arial" panose="020B0604020202020204" pitchFamily="34" charset="0"/>
              <a:buChar char="•"/>
            </a:pPr>
            <a:r>
              <a:rPr sz="900" b="0" dirty="0">
                <a:latin typeface="Arial" panose="020B0604020202020204" pitchFamily="34" charset="0"/>
                <a:cs typeface="Arial" panose="020B0604020202020204" pitchFamily="34" charset="0"/>
              </a:rPr>
              <a:t>Spatial sharing is implemented using the libsmctrl library.</a:t>
            </a:r>
            <a:endParaRPr lang="en-US" sz="900" b="0" dirty="0">
              <a:latin typeface="Arial" panose="020B0604020202020204" pitchFamily="34" charset="0"/>
              <a:cs typeface="Arial" panose="020B0604020202020204" pitchFamily="34" charset="0"/>
            </a:endParaRPr>
          </a:p>
          <a:p>
            <a:pPr marL="321945" indent="-171450">
              <a:spcBef>
                <a:spcPts val="335"/>
              </a:spcBef>
              <a:buFont typeface="Arial" panose="020B0604020202020204" pitchFamily="34" charset="0"/>
              <a:buChar char="•"/>
            </a:pPr>
            <a:r>
              <a:rPr lang="en-US" sz="900" b="0" dirty="0">
                <a:latin typeface="Arial" panose="020B0604020202020204" pitchFamily="34" charset="0"/>
                <a:cs typeface="Arial" panose="020B0604020202020204" pitchFamily="34" charset="0"/>
              </a:rPr>
              <a:t>Various task traces. For each task: &lt;</a:t>
            </a:r>
            <a:r>
              <a:rPr lang="en-US" sz="900" b="0" i="1" dirty="0"/>
              <a:t>arrival time</a:t>
            </a:r>
            <a:r>
              <a:rPr lang="en-US" sz="900" b="0" dirty="0"/>
              <a:t>, </a:t>
            </a:r>
            <a:r>
              <a:rPr lang="en-US" sz="900" b="0" i="1" dirty="0"/>
              <a:t>deadline</a:t>
            </a:r>
            <a:r>
              <a:rPr lang="en-US" sz="900" b="0" dirty="0"/>
              <a:t>, </a:t>
            </a:r>
            <a:r>
              <a:rPr lang="en-US" sz="900" b="0" i="1" dirty="0"/>
              <a:t>number of images</a:t>
            </a:r>
            <a:r>
              <a:rPr lang="en-US" sz="900" b="0" dirty="0"/>
              <a:t>, </a:t>
            </a:r>
            <a:r>
              <a:rPr lang="en-US" sz="900" b="0" i="1" dirty="0"/>
              <a:t>application</a:t>
            </a:r>
            <a:r>
              <a:rPr lang="en-US" sz="900" b="0" dirty="0"/>
              <a:t>&gt;</a:t>
            </a:r>
            <a:endParaRPr lang="en-US" sz="1000" b="0" dirty="0"/>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lang="en-US"/>
              <a:t>S. Subramaniyan et al.</a:t>
            </a:r>
            <a:endParaRPr spc="-25" dirty="0"/>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The</a:t>
            </a:r>
            <a:r>
              <a:rPr spc="35" dirty="0"/>
              <a:t> </a:t>
            </a:r>
            <a:r>
              <a:rPr dirty="0"/>
              <a:t>Ohio</a:t>
            </a:r>
            <a:r>
              <a:rPr spc="35" dirty="0"/>
              <a:t> </a:t>
            </a:r>
            <a:r>
              <a:rPr dirty="0"/>
              <a:t>State</a:t>
            </a:r>
            <a:r>
              <a:rPr spc="35" dirty="0"/>
              <a:t> </a:t>
            </a:r>
            <a:r>
              <a:rPr spc="-10" dirty="0"/>
              <a:t>University</a:t>
            </a:r>
          </a:p>
        </p:txBody>
      </p:sp>
      <p:pic>
        <p:nvPicPr>
          <p:cNvPr id="2" name="Picture 1">
            <a:extLst>
              <a:ext uri="{FF2B5EF4-FFF2-40B4-BE49-F238E27FC236}">
                <a16:creationId xmlns:a16="http://schemas.microsoft.com/office/drawing/2014/main" id="{A00F8ADC-4350-DCB0-832A-8A7C7EA918F0}"/>
              </a:ext>
            </a:extLst>
          </p:cNvPr>
          <p:cNvPicPr>
            <a:picLocks noChangeAspect="1"/>
          </p:cNvPicPr>
          <p:nvPr/>
        </p:nvPicPr>
        <p:blipFill>
          <a:blip r:embed="rId3"/>
          <a:stretch>
            <a:fillRect/>
          </a:stretch>
        </p:blipFill>
        <p:spPr>
          <a:xfrm>
            <a:off x="16956" y="1393825"/>
            <a:ext cx="5765800" cy="901353"/>
          </a:xfrm>
          <a:prstGeom prst="rect">
            <a:avLst/>
          </a:prstGeom>
        </p:spPr>
      </p:pic>
      <p:sp>
        <p:nvSpPr>
          <p:cNvPr id="9" name="object 54">
            <a:extLst>
              <a:ext uri="{FF2B5EF4-FFF2-40B4-BE49-F238E27FC236}">
                <a16:creationId xmlns:a16="http://schemas.microsoft.com/office/drawing/2014/main" id="{411C2F30-D220-3F0F-FBB6-AF0A005A411E}"/>
              </a:ext>
            </a:extLst>
          </p:cNvPr>
          <p:cNvSpPr txBox="1"/>
          <p:nvPr/>
        </p:nvSpPr>
        <p:spPr>
          <a:xfrm>
            <a:off x="156656" y="2294549"/>
            <a:ext cx="2057400" cy="663323"/>
          </a:xfrm>
          <a:prstGeom prst="rect">
            <a:avLst/>
          </a:prstGeom>
        </p:spPr>
        <p:txBody>
          <a:bodyPr vert="horz" wrap="square" lIns="0" tIns="6985" rIns="0" bIns="0" rtlCol="0">
            <a:spAutoFit/>
          </a:bodyPr>
          <a:lstStyle/>
          <a:p>
            <a:pPr marL="37464" marR="347980" algn="ctr">
              <a:lnSpc>
                <a:spcPct val="102600"/>
              </a:lnSpc>
              <a:spcBef>
                <a:spcPts val="55"/>
              </a:spcBef>
            </a:pPr>
            <a:r>
              <a:rPr lang="en-US" sz="900" b="1" dirty="0">
                <a:latin typeface="Arial"/>
                <a:cs typeface="Arial"/>
              </a:rPr>
              <a:t>PAI Trace</a:t>
            </a:r>
          </a:p>
          <a:p>
            <a:pPr marL="214629" marR="347980" indent="-177165">
              <a:lnSpc>
                <a:spcPct val="102600"/>
              </a:lnSpc>
              <a:spcBef>
                <a:spcPts val="55"/>
              </a:spcBef>
              <a:buFont typeface="Arial" panose="020B0604020202020204" pitchFamily="34" charset="0"/>
              <a:buChar char="•"/>
            </a:pPr>
            <a:r>
              <a:rPr sz="900" dirty="0">
                <a:latin typeface="Arial"/>
                <a:cs typeface="Arial"/>
              </a:rPr>
              <a:t>Real </a:t>
            </a:r>
            <a:r>
              <a:rPr lang="en-US" sz="900" dirty="0">
                <a:latin typeface="Arial"/>
                <a:cs typeface="Arial"/>
              </a:rPr>
              <a:t>inference </a:t>
            </a:r>
            <a:r>
              <a:rPr sz="900" dirty="0">
                <a:latin typeface="Arial"/>
                <a:cs typeface="Arial"/>
              </a:rPr>
              <a:t>workload</a:t>
            </a:r>
          </a:p>
          <a:p>
            <a:pPr marL="214629" marR="179705" indent="-177165">
              <a:lnSpc>
                <a:spcPct val="102600"/>
              </a:lnSpc>
              <a:spcBef>
                <a:spcPts val="300"/>
              </a:spcBef>
              <a:buFont typeface="Arial" panose="020B0604020202020204" pitchFamily="34" charset="0"/>
              <a:buChar char="•"/>
            </a:pPr>
            <a:r>
              <a:rPr sz="900" dirty="0">
                <a:latin typeface="Arial"/>
                <a:cs typeface="Arial"/>
              </a:rPr>
              <a:t>Natural bursts and variance</a:t>
            </a:r>
          </a:p>
          <a:p>
            <a:pPr marL="209550" indent="-171450">
              <a:lnSpc>
                <a:spcPct val="100000"/>
              </a:lnSpc>
              <a:spcBef>
                <a:spcPts val="334"/>
              </a:spcBef>
              <a:buFont typeface="Arial" panose="020B0604020202020204" pitchFamily="34" charset="0"/>
              <a:buChar char="•"/>
            </a:pPr>
            <a:r>
              <a:rPr sz="900" dirty="0">
                <a:latin typeface="Arial"/>
                <a:cs typeface="Arial"/>
              </a:rPr>
              <a:t>Most realistic arrivals</a:t>
            </a:r>
          </a:p>
        </p:txBody>
      </p:sp>
      <mc:AlternateContent xmlns:mc="http://schemas.openxmlformats.org/markup-compatibility/2006">
        <mc:Choice xmlns:a14="http://schemas.microsoft.com/office/drawing/2010/main" Requires="a14">
          <p:sp>
            <p:nvSpPr>
              <p:cNvPr id="10" name="object 69">
                <a:extLst>
                  <a:ext uri="{FF2B5EF4-FFF2-40B4-BE49-F238E27FC236}">
                    <a16:creationId xmlns:a16="http://schemas.microsoft.com/office/drawing/2014/main" id="{D039C6DD-92FB-C44D-4036-2A22E2B30DDF}"/>
                  </a:ext>
                </a:extLst>
              </p:cNvPr>
              <p:cNvSpPr txBox="1"/>
              <p:nvPr/>
            </p:nvSpPr>
            <p:spPr>
              <a:xfrm>
                <a:off x="2015518" y="2296986"/>
                <a:ext cx="2057400" cy="653897"/>
              </a:xfrm>
              <a:prstGeom prst="rect">
                <a:avLst/>
              </a:prstGeom>
            </p:spPr>
            <p:txBody>
              <a:bodyPr vert="horz" wrap="square" lIns="0" tIns="6985" rIns="0" bIns="0" rtlCol="0">
                <a:spAutoFit/>
              </a:bodyPr>
              <a:lstStyle/>
              <a:p>
                <a:pPr marL="37464" marR="30480" algn="ctr">
                  <a:lnSpc>
                    <a:spcPct val="102600"/>
                  </a:lnSpc>
                  <a:spcBef>
                    <a:spcPts val="55"/>
                  </a:spcBef>
                </a:pPr>
                <a:r>
                  <a:rPr lang="en-US" sz="900" b="1" dirty="0">
                    <a:latin typeface="Arial"/>
                    <a:cs typeface="Arial"/>
                  </a:rPr>
                  <a:t>Poisson</a:t>
                </a:r>
              </a:p>
              <a:p>
                <a:pPr marL="214629" marR="30480" indent="-177165">
                  <a:lnSpc>
                    <a:spcPct val="102600"/>
                  </a:lnSpc>
                  <a:spcBef>
                    <a:spcPts val="55"/>
                  </a:spcBef>
                  <a:buFont typeface="Arial" panose="020B0604020202020204" pitchFamily="34" charset="0"/>
                  <a:buChar char="•"/>
                </a:pPr>
                <a:r>
                  <a:rPr lang="en-US" sz="900" dirty="0">
                    <a:latin typeface="Arial"/>
                    <a:cs typeface="Arial"/>
                  </a:rPr>
                  <a:t>Various arrival rates (</a:t>
                </a:r>
                <a14:m>
                  <m:oMath xmlns:m="http://schemas.openxmlformats.org/officeDocument/2006/math">
                    <m:r>
                      <a:rPr lang="en-US" sz="900" b="0" i="1" smtClean="0">
                        <a:latin typeface="Cambria Math" panose="02040503050406030204" pitchFamily="18" charset="0"/>
                        <a:cs typeface="Arial"/>
                      </a:rPr>
                      <m:t>𝜖</m:t>
                    </m:r>
                  </m:oMath>
                </a14:m>
                <a:r>
                  <a:rPr lang="en-US" sz="900" dirty="0">
                    <a:latin typeface="Arial"/>
                    <a:cs typeface="Arial"/>
                  </a:rPr>
                  <a:t>)</a:t>
                </a:r>
              </a:p>
              <a:p>
                <a:pPr marL="209550" indent="-171450">
                  <a:lnSpc>
                    <a:spcPct val="100000"/>
                  </a:lnSpc>
                  <a:spcBef>
                    <a:spcPts val="335"/>
                  </a:spcBef>
                  <a:buFont typeface="Arial" panose="020B0604020202020204" pitchFamily="34" charset="0"/>
                  <a:buChar char="•"/>
                </a:pPr>
                <a:r>
                  <a:rPr lang="en-US" sz="900" dirty="0">
                    <a:latin typeface="Arial"/>
                    <a:cs typeface="Arial"/>
                  </a:rPr>
                  <a:t>Smaller </a:t>
                </a:r>
                <a14:m>
                  <m:oMath xmlns:m="http://schemas.openxmlformats.org/officeDocument/2006/math">
                    <m:r>
                      <a:rPr lang="en-US" sz="900" b="0" i="1" smtClean="0">
                        <a:latin typeface="Cambria Math" panose="02040503050406030204" pitchFamily="18" charset="0"/>
                        <a:cs typeface="Arial"/>
                      </a:rPr>
                      <m:t>𝜖</m:t>
                    </m:r>
                    <m:r>
                      <a:rPr lang="en-US" sz="900" b="0" i="1" smtClean="0">
                        <a:latin typeface="Cambria Math" panose="02040503050406030204" pitchFamily="18" charset="0"/>
                        <a:cs typeface="Arial"/>
                      </a:rPr>
                      <m:t>→</m:t>
                    </m:r>
                  </m:oMath>
                </a14:m>
                <a:r>
                  <a:rPr lang="en-US" sz="900" dirty="0">
                    <a:latin typeface="Arial"/>
                    <a:cs typeface="Arial"/>
                  </a:rPr>
                  <a:t> infrequent bursts</a:t>
                </a:r>
              </a:p>
              <a:p>
                <a:pPr marL="214629" marR="69850" indent="-177165">
                  <a:lnSpc>
                    <a:spcPct val="102699"/>
                  </a:lnSpc>
                  <a:spcBef>
                    <a:spcPts val="295"/>
                  </a:spcBef>
                  <a:buFont typeface="Arial" panose="020B0604020202020204" pitchFamily="34" charset="0"/>
                  <a:buChar char="•"/>
                </a:pPr>
                <a:r>
                  <a:rPr lang="en-US" sz="900" dirty="0">
                    <a:latin typeface="Arial"/>
                    <a:cs typeface="Arial"/>
                  </a:rPr>
                  <a:t>Larger </a:t>
                </a:r>
                <a14:m>
                  <m:oMath xmlns:m="http://schemas.openxmlformats.org/officeDocument/2006/math">
                    <m:r>
                      <a:rPr lang="en-US" sz="900" b="0" i="1" smtClean="0">
                        <a:latin typeface="Cambria Math" panose="02040503050406030204" pitchFamily="18" charset="0"/>
                        <a:cs typeface="Arial"/>
                      </a:rPr>
                      <m:t>𝜖</m:t>
                    </m:r>
                    <m:r>
                      <a:rPr lang="en-US" sz="900" b="0" i="1" smtClean="0">
                        <a:latin typeface="Cambria Math" panose="02040503050406030204" pitchFamily="18" charset="0"/>
                        <a:cs typeface="Arial"/>
                      </a:rPr>
                      <m:t>→</m:t>
                    </m:r>
                  </m:oMath>
                </a14:m>
                <a:r>
                  <a:rPr lang="en-US" sz="900" dirty="0">
                    <a:latin typeface="Arial"/>
                    <a:cs typeface="Arial"/>
                  </a:rPr>
                  <a:t> frequent bursts</a:t>
                </a:r>
                <a:endParaRPr sz="900" dirty="0">
                  <a:latin typeface="Arial"/>
                  <a:cs typeface="Arial"/>
                </a:endParaRPr>
              </a:p>
            </p:txBody>
          </p:sp>
        </mc:Choice>
        <mc:Fallback>
          <p:sp>
            <p:nvSpPr>
              <p:cNvPr id="10" name="object 69">
                <a:extLst>
                  <a:ext uri="{FF2B5EF4-FFF2-40B4-BE49-F238E27FC236}">
                    <a16:creationId xmlns:a16="http://schemas.microsoft.com/office/drawing/2014/main" id="{D039C6DD-92FB-C44D-4036-2A22E2B30DDF}"/>
                  </a:ext>
                </a:extLst>
              </p:cNvPr>
              <p:cNvSpPr txBox="1">
                <a:spLocks noRot="1" noChangeAspect="1" noMove="1" noResize="1" noEditPoints="1" noAdjustHandles="1" noChangeArrowheads="1" noChangeShapeType="1" noTextEdit="1"/>
              </p:cNvSpPr>
              <p:nvPr/>
            </p:nvSpPr>
            <p:spPr>
              <a:xfrm>
                <a:off x="2015518" y="2296986"/>
                <a:ext cx="2057400" cy="653897"/>
              </a:xfrm>
              <a:prstGeom prst="rect">
                <a:avLst/>
              </a:prstGeom>
              <a:blipFill>
                <a:blip r:embed="rId4"/>
                <a:stretch>
                  <a:fillRect l="-1227" t="-5660" b="-9434"/>
                </a:stretch>
              </a:blipFill>
            </p:spPr>
            <p:txBody>
              <a:bodyPr/>
              <a:lstStyle/>
              <a:p>
                <a:r>
                  <a:rPr lang="en-US">
                    <a:noFill/>
                  </a:rPr>
                  <a:t> </a:t>
                </a:r>
              </a:p>
            </p:txBody>
          </p:sp>
        </mc:Fallback>
      </mc:AlternateContent>
      <p:sp>
        <p:nvSpPr>
          <p:cNvPr id="11" name="object 145">
            <a:extLst>
              <a:ext uri="{FF2B5EF4-FFF2-40B4-BE49-F238E27FC236}">
                <a16:creationId xmlns:a16="http://schemas.microsoft.com/office/drawing/2014/main" id="{563E5B55-F9B3-F415-E90C-A6307825834A}"/>
              </a:ext>
            </a:extLst>
          </p:cNvPr>
          <p:cNvSpPr txBox="1"/>
          <p:nvPr/>
        </p:nvSpPr>
        <p:spPr>
          <a:xfrm>
            <a:off x="3966657" y="2232025"/>
            <a:ext cx="1816100" cy="838049"/>
          </a:xfrm>
          <a:prstGeom prst="rect">
            <a:avLst/>
          </a:prstGeom>
        </p:spPr>
        <p:txBody>
          <a:bodyPr vert="horz" wrap="square" lIns="0" tIns="55244" rIns="0" bIns="0" rtlCol="0">
            <a:spAutoFit/>
          </a:bodyPr>
          <a:lstStyle/>
          <a:p>
            <a:pPr marL="38100" algn="ctr">
              <a:lnSpc>
                <a:spcPct val="100000"/>
              </a:lnSpc>
              <a:spcBef>
                <a:spcPts val="434"/>
              </a:spcBef>
            </a:pPr>
            <a:r>
              <a:rPr lang="en-US" sz="900" b="1" dirty="0">
                <a:latin typeface="Arial"/>
                <a:cs typeface="Arial"/>
              </a:rPr>
              <a:t>Gamma</a:t>
            </a:r>
          </a:p>
          <a:p>
            <a:pPr marL="209550" indent="-171450">
              <a:lnSpc>
                <a:spcPct val="100000"/>
              </a:lnSpc>
              <a:spcBef>
                <a:spcPts val="434"/>
              </a:spcBef>
              <a:buFont typeface="Arial" panose="020B0604020202020204" pitchFamily="34" charset="0"/>
              <a:buChar char="•"/>
            </a:pPr>
            <a:r>
              <a:rPr sz="900" dirty="0">
                <a:latin typeface="Arial"/>
                <a:cs typeface="Arial"/>
              </a:rPr>
              <a:t>Bursty and clustered</a:t>
            </a:r>
          </a:p>
          <a:p>
            <a:pPr marL="209550" indent="-171450">
              <a:lnSpc>
                <a:spcPct val="100000"/>
              </a:lnSpc>
              <a:spcBef>
                <a:spcPts val="334"/>
              </a:spcBef>
              <a:buFont typeface="Arial" panose="020B0604020202020204" pitchFamily="34" charset="0"/>
              <a:buChar char="•"/>
            </a:pPr>
            <a:r>
              <a:rPr lang="en-US" sz="900" dirty="0">
                <a:latin typeface="Arial"/>
                <a:cs typeface="Arial"/>
              </a:rPr>
              <a:t>Change the shape and scale parameters to control burstiness and timing</a:t>
            </a:r>
            <a:endParaRPr sz="900" dirty="0">
              <a:latin typeface="Arial"/>
              <a:cs typeface="Arial"/>
            </a:endParaRPr>
          </a:p>
        </p:txBody>
      </p:sp>
      <p:sp>
        <p:nvSpPr>
          <p:cNvPr id="18" name="Slide Number Placeholder 17">
            <a:extLst>
              <a:ext uri="{FF2B5EF4-FFF2-40B4-BE49-F238E27FC236}">
                <a16:creationId xmlns:a16="http://schemas.microsoft.com/office/drawing/2014/main" id="{3758802B-A873-599B-1AC9-79E9A76792FE}"/>
              </a:ext>
            </a:extLst>
          </p:cNvPr>
          <p:cNvSpPr>
            <a:spLocks noGrp="1"/>
          </p:cNvSpPr>
          <p:nvPr>
            <p:ph type="sldNum" sz="quarter" idx="4"/>
          </p:nvPr>
        </p:nvSpPr>
        <p:spPr/>
        <p:txBody>
          <a:bodyPr/>
          <a:lstStyle/>
          <a:p>
            <a:fld id="{1CE09141-35DA-7E49-BA2C-6FDD127859D0}" type="slidenum">
              <a:rPr lang="en-US" smtClean="0"/>
              <a:pPr/>
              <a:t>17</a:t>
            </a:fld>
            <a:endParaRPr lang="en-US" dirty="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descr="$PPTXTitle"/>
          <p:cNvSpPr txBox="1">
            <a:spLocks noGrp="1"/>
          </p:cNvSpPr>
          <p:nvPr>
            <p:ph type="title"/>
          </p:nvPr>
        </p:nvSpPr>
        <p:spPr>
          <a:xfrm>
            <a:off x="95300" y="194828"/>
            <a:ext cx="3550285" cy="232756"/>
          </a:xfrm>
          <a:prstGeom prst="rect">
            <a:avLst/>
          </a:prstGeom>
        </p:spPr>
        <p:txBody>
          <a:bodyPr vert="horz" wrap="square" lIns="0" tIns="17145" rIns="0" bIns="0" rtlCol="0">
            <a:spAutoFit/>
          </a:bodyPr>
          <a:lstStyle/>
          <a:p>
            <a:pPr marL="12700">
              <a:lnSpc>
                <a:spcPct val="100000"/>
              </a:lnSpc>
              <a:spcBef>
                <a:spcPts val="135"/>
              </a:spcBef>
            </a:pPr>
            <a:r>
              <a:rPr dirty="0">
                <a:solidFill>
                  <a:srgbClr val="BA0C2F"/>
                </a:solidFill>
              </a:rPr>
              <a:t>Workloads and Baselines</a:t>
            </a:r>
          </a:p>
        </p:txBody>
      </p:sp>
      <p:sp>
        <p:nvSpPr>
          <p:cNvPr id="4" name="object 4"/>
          <p:cNvSpPr txBox="1"/>
          <p:nvPr/>
        </p:nvSpPr>
        <p:spPr>
          <a:xfrm>
            <a:off x="43005" y="683433"/>
            <a:ext cx="2414270" cy="548227"/>
          </a:xfrm>
          <a:prstGeom prst="rect">
            <a:avLst/>
          </a:prstGeom>
        </p:spPr>
        <p:txBody>
          <a:bodyPr vert="horz" wrap="square" lIns="0" tIns="12065" rIns="0" bIns="0" rtlCol="0">
            <a:spAutoFit/>
          </a:bodyPr>
          <a:lstStyle/>
          <a:p>
            <a:pPr marL="25400">
              <a:lnSpc>
                <a:spcPct val="100000"/>
              </a:lnSpc>
              <a:spcBef>
                <a:spcPts val="95"/>
              </a:spcBef>
            </a:pPr>
            <a:r>
              <a:rPr sz="1200" b="1" dirty="0">
                <a:latin typeface="Arial"/>
                <a:cs typeface="Arial"/>
              </a:rPr>
              <a:t>DNN Workloads</a:t>
            </a:r>
            <a:endParaRPr lang="en-US" sz="1200" b="1" dirty="0">
              <a:latin typeface="Arial"/>
              <a:cs typeface="Arial"/>
            </a:endParaRPr>
          </a:p>
          <a:p>
            <a:pPr marL="196850" indent="-171450">
              <a:lnSpc>
                <a:spcPct val="100000"/>
              </a:lnSpc>
              <a:spcBef>
                <a:spcPts val="95"/>
              </a:spcBef>
              <a:buFont typeface="Arial" panose="020B0604020202020204" pitchFamily="34" charset="0"/>
              <a:buChar char="•"/>
            </a:pPr>
            <a:r>
              <a:rPr lang="en-US" sz="1100" dirty="0">
                <a:latin typeface="Arial"/>
                <a:cs typeface="Arial"/>
              </a:rPr>
              <a:t>F</a:t>
            </a:r>
            <a:r>
              <a:rPr sz="1100" dirty="0">
                <a:latin typeface="Arial"/>
                <a:cs typeface="Arial"/>
              </a:rPr>
              <a:t>our representative real-world vision applications</a:t>
            </a:r>
            <a:endParaRPr lang="en-US" sz="1100" dirty="0">
              <a:latin typeface="Arial"/>
              <a:cs typeface="Arial"/>
            </a:endParaRPr>
          </a:p>
        </p:txBody>
      </p:sp>
      <p:graphicFrame>
        <p:nvGraphicFramePr>
          <p:cNvPr id="5" name="object 5"/>
          <p:cNvGraphicFramePr>
            <a:graphicFrameLocks noGrp="1"/>
          </p:cNvGraphicFramePr>
          <p:nvPr>
            <p:extLst>
              <p:ext uri="{D42A27DB-BD31-4B8C-83A1-F6EECF244321}">
                <p14:modId xmlns:p14="http://schemas.microsoft.com/office/powerpoint/2010/main" val="2194016590"/>
              </p:ext>
            </p:extLst>
          </p:nvPr>
        </p:nvGraphicFramePr>
        <p:xfrm>
          <a:off x="113284" y="1393825"/>
          <a:ext cx="2319655" cy="753745"/>
        </p:xfrm>
        <a:graphic>
          <a:graphicData uri="http://schemas.openxmlformats.org/drawingml/2006/table">
            <a:tbl>
              <a:tblPr firstRow="1" bandRow="1">
                <a:tableStyleId>{2D5ABB26-0587-4C30-8999-92F81FD0307C}</a:tableStyleId>
              </a:tblPr>
              <a:tblGrid>
                <a:gridCol w="1398016">
                  <a:extLst>
                    <a:ext uri="{9D8B030D-6E8A-4147-A177-3AD203B41FA5}">
                      <a16:colId xmlns:a16="http://schemas.microsoft.com/office/drawing/2014/main" val="20000"/>
                    </a:ext>
                  </a:extLst>
                </a:gridCol>
                <a:gridCol w="921639">
                  <a:extLst>
                    <a:ext uri="{9D8B030D-6E8A-4147-A177-3AD203B41FA5}">
                      <a16:colId xmlns:a16="http://schemas.microsoft.com/office/drawing/2014/main" val="20001"/>
                    </a:ext>
                  </a:extLst>
                </a:gridCol>
              </a:tblGrid>
              <a:tr h="144145">
                <a:tc>
                  <a:txBody>
                    <a:bodyPr/>
                    <a:lstStyle/>
                    <a:p>
                      <a:pPr marL="75565">
                        <a:lnSpc>
                          <a:spcPts val="965"/>
                        </a:lnSpc>
                      </a:pPr>
                      <a:r>
                        <a:rPr sz="900" b="1" spc="0" dirty="0">
                          <a:latin typeface="Arial"/>
                          <a:cs typeface="Arial"/>
                        </a:rPr>
                        <a:t>Task</a:t>
                      </a:r>
                      <a:endParaRPr sz="900" spc="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5565">
                        <a:lnSpc>
                          <a:spcPts val="965"/>
                        </a:lnSpc>
                      </a:pPr>
                      <a:r>
                        <a:rPr sz="900" b="1" spc="0" dirty="0">
                          <a:latin typeface="Arial"/>
                          <a:cs typeface="Arial"/>
                        </a:rPr>
                        <a:t>DNN Model</a:t>
                      </a:r>
                      <a:endParaRPr sz="900" spc="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144145">
                <a:tc>
                  <a:txBody>
                    <a:bodyPr/>
                    <a:lstStyle/>
                    <a:p>
                      <a:pPr marL="75565">
                        <a:lnSpc>
                          <a:spcPts val="965"/>
                        </a:lnSpc>
                      </a:pPr>
                      <a:r>
                        <a:rPr sz="900" spc="0" dirty="0">
                          <a:latin typeface="Arial"/>
                          <a:cs typeface="Arial"/>
                        </a:rPr>
                        <a:t>Animal classification</a:t>
                      </a:r>
                      <a:r>
                        <a:rPr lang="en-US" sz="900" spc="0" baseline="30000" dirty="0">
                          <a:latin typeface="Arial"/>
                          <a:cs typeface="Arial"/>
                        </a:rPr>
                        <a:t>1</a:t>
                      </a:r>
                      <a:endParaRPr sz="900" spc="0" baseline="30000" dirty="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5565">
                        <a:lnSpc>
                          <a:spcPts val="965"/>
                        </a:lnSpc>
                      </a:pPr>
                      <a:r>
                        <a:rPr sz="900" spc="0" dirty="0">
                          <a:latin typeface="Arial"/>
                          <a:cs typeface="Arial"/>
                        </a:rPr>
                        <a:t>ResNet50</a:t>
                      </a:r>
                      <a:endParaRPr sz="900" spc="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144145">
                <a:tc>
                  <a:txBody>
                    <a:bodyPr/>
                    <a:lstStyle/>
                    <a:p>
                      <a:pPr marL="75565">
                        <a:lnSpc>
                          <a:spcPts val="965"/>
                        </a:lnSpc>
                      </a:pPr>
                      <a:r>
                        <a:rPr sz="900" spc="0" dirty="0">
                          <a:latin typeface="Arial"/>
                          <a:cs typeface="Arial"/>
                        </a:rPr>
                        <a:t>Age classification</a:t>
                      </a:r>
                      <a:r>
                        <a:rPr lang="en-US" sz="900" spc="0" baseline="30000" dirty="0">
                          <a:latin typeface="Arial"/>
                          <a:cs typeface="Arial"/>
                        </a:rPr>
                        <a:t>2</a:t>
                      </a:r>
                      <a:endParaRPr sz="900" spc="0" baseline="30000" dirty="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5565">
                        <a:lnSpc>
                          <a:spcPts val="965"/>
                        </a:lnSpc>
                      </a:pPr>
                      <a:r>
                        <a:rPr sz="900" spc="0" dirty="0">
                          <a:latin typeface="Arial"/>
                          <a:cs typeface="Arial"/>
                        </a:rPr>
                        <a:t>ShuffleNet</a:t>
                      </a:r>
                      <a:endParaRPr sz="900" spc="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177165">
                <a:tc>
                  <a:txBody>
                    <a:bodyPr/>
                    <a:lstStyle/>
                    <a:p>
                      <a:pPr marL="75565">
                        <a:lnSpc>
                          <a:spcPts val="965"/>
                        </a:lnSpc>
                      </a:pPr>
                      <a:r>
                        <a:rPr sz="900" spc="0" dirty="0">
                          <a:latin typeface="Arial"/>
                          <a:cs typeface="Arial"/>
                        </a:rPr>
                        <a:t>Traffic sign classification</a:t>
                      </a:r>
                      <a:r>
                        <a:rPr lang="en-US" sz="900" spc="0" baseline="30000" dirty="0">
                          <a:latin typeface="Arial"/>
                          <a:cs typeface="Arial"/>
                        </a:rPr>
                        <a:t>3</a:t>
                      </a:r>
                      <a:endParaRPr sz="900" spc="0" baseline="30000" dirty="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5565">
                        <a:lnSpc>
                          <a:spcPts val="965"/>
                        </a:lnSpc>
                      </a:pPr>
                      <a:r>
                        <a:rPr sz="900" spc="0" dirty="0">
                          <a:latin typeface="Arial"/>
                          <a:cs typeface="Arial"/>
                        </a:rPr>
                        <a:t>MobileNetV2</a:t>
                      </a:r>
                      <a:endParaRPr sz="900" spc="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144145">
                <a:tc>
                  <a:txBody>
                    <a:bodyPr/>
                    <a:lstStyle/>
                    <a:p>
                      <a:pPr marL="75565">
                        <a:lnSpc>
                          <a:spcPts val="965"/>
                        </a:lnSpc>
                      </a:pPr>
                      <a:r>
                        <a:rPr sz="900" spc="0" dirty="0">
                          <a:latin typeface="Arial"/>
                          <a:cs typeface="Arial"/>
                        </a:rPr>
                        <a:t>Emotion recognition</a:t>
                      </a:r>
                      <a:r>
                        <a:rPr lang="en-US" sz="900" spc="0" baseline="30000" dirty="0">
                          <a:latin typeface="Arial"/>
                          <a:cs typeface="Arial"/>
                        </a:rPr>
                        <a:t>4</a:t>
                      </a:r>
                      <a:endParaRPr sz="900" spc="0" baseline="30000" dirty="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5565">
                        <a:lnSpc>
                          <a:spcPts val="965"/>
                        </a:lnSpc>
                      </a:pPr>
                      <a:r>
                        <a:rPr sz="900" spc="0" dirty="0">
                          <a:latin typeface="Arial"/>
                          <a:cs typeface="Arial"/>
                        </a:rPr>
                        <a:t>ResNet34</a:t>
                      </a: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bl>
          </a:graphicData>
        </a:graphic>
      </p:graphicFrame>
      <p:sp>
        <p:nvSpPr>
          <p:cNvPr id="6" name="object 6"/>
          <p:cNvSpPr txBox="1"/>
          <p:nvPr/>
        </p:nvSpPr>
        <p:spPr>
          <a:xfrm>
            <a:off x="2450922" y="250271"/>
            <a:ext cx="3251378" cy="2613729"/>
          </a:xfrm>
          <a:prstGeom prst="rect">
            <a:avLst/>
          </a:prstGeom>
        </p:spPr>
        <p:txBody>
          <a:bodyPr vert="horz" wrap="square" lIns="0" tIns="12065" rIns="0" bIns="0" rtlCol="0">
            <a:spAutoFit/>
          </a:bodyPr>
          <a:lstStyle/>
          <a:p>
            <a:pPr marL="38100">
              <a:lnSpc>
                <a:spcPct val="100000"/>
              </a:lnSpc>
              <a:spcBef>
                <a:spcPts val="95"/>
              </a:spcBef>
            </a:pPr>
            <a:r>
              <a:rPr sz="1200" b="1" dirty="0">
                <a:latin typeface="Arial"/>
                <a:cs typeface="Arial"/>
              </a:rPr>
              <a:t>Baselines</a:t>
            </a:r>
            <a:endParaRPr lang="en-US" sz="1200" dirty="0">
              <a:latin typeface="Arial"/>
              <a:cs typeface="Arial"/>
            </a:endParaRPr>
          </a:p>
          <a:p>
            <a:pPr marL="228600" indent="-169863">
              <a:lnSpc>
                <a:spcPct val="100000"/>
              </a:lnSpc>
              <a:spcBef>
                <a:spcPts val="95"/>
              </a:spcBef>
              <a:buFont typeface="Arial" panose="020B0604020202020204" pitchFamily="34" charset="0"/>
              <a:buChar char="•"/>
            </a:pPr>
            <a:r>
              <a:rPr sz="1100" b="1" dirty="0">
                <a:latin typeface="Arial"/>
                <a:cs typeface="Arial"/>
              </a:rPr>
              <a:t>Batch</a:t>
            </a:r>
            <a:r>
              <a:rPr lang="en-US" sz="1100" b="1" dirty="0">
                <a:latin typeface="Arial"/>
                <a:cs typeface="Arial"/>
              </a:rPr>
              <a:t> - NVIDIA Triton Inference Server</a:t>
            </a:r>
            <a:endParaRPr sz="1100" dirty="0">
              <a:latin typeface="Arial"/>
              <a:cs typeface="Arial"/>
            </a:endParaRPr>
          </a:p>
          <a:p>
            <a:pPr marL="486410" indent="-171450">
              <a:lnSpc>
                <a:spcPct val="100000"/>
              </a:lnSpc>
              <a:spcBef>
                <a:spcPts val="35"/>
              </a:spcBef>
              <a:buFont typeface="Arial" panose="020B0604020202020204" pitchFamily="34" charset="0"/>
              <a:buChar char="•"/>
            </a:pPr>
            <a:r>
              <a:rPr sz="1100" dirty="0">
                <a:latin typeface="Arial"/>
                <a:cs typeface="Arial"/>
              </a:rPr>
              <a:t>Minimal batch size for low latency.</a:t>
            </a:r>
            <a:endParaRPr lang="en-US" sz="1100" dirty="0">
              <a:latin typeface="Arial"/>
              <a:cs typeface="Arial"/>
            </a:endParaRPr>
          </a:p>
          <a:p>
            <a:pPr marL="486410" indent="-171450">
              <a:lnSpc>
                <a:spcPct val="100000"/>
              </a:lnSpc>
              <a:spcBef>
                <a:spcPts val="35"/>
              </a:spcBef>
              <a:buFont typeface="Arial" panose="020B0604020202020204" pitchFamily="34" charset="0"/>
              <a:buChar char="•"/>
            </a:pPr>
            <a:r>
              <a:rPr lang="en-US" sz="1100" dirty="0">
                <a:solidFill>
                  <a:srgbClr val="BA0C2F"/>
                </a:solidFill>
                <a:latin typeface="Arial"/>
                <a:cs typeface="Arial"/>
              </a:rPr>
              <a:t>No time/spatial sharing, no accuracy adaptation</a:t>
            </a:r>
          </a:p>
          <a:p>
            <a:pPr marL="228600" indent="-169863">
              <a:lnSpc>
                <a:spcPct val="100000"/>
              </a:lnSpc>
              <a:spcBef>
                <a:spcPts val="35"/>
              </a:spcBef>
              <a:buFont typeface="Arial" panose="020B0604020202020204" pitchFamily="34" charset="0"/>
              <a:buChar char="•"/>
            </a:pPr>
            <a:r>
              <a:rPr sz="1100" b="1" dirty="0" err="1">
                <a:latin typeface="Arial"/>
                <a:cs typeface="Arial"/>
              </a:rPr>
              <a:t>DeepRT</a:t>
            </a:r>
            <a:r>
              <a:rPr lang="en-US" sz="1100" b="1" dirty="0">
                <a:latin typeface="Arial"/>
                <a:cs typeface="Arial"/>
              </a:rPr>
              <a:t> – Yang et al., SEC’21</a:t>
            </a:r>
            <a:endParaRPr sz="1100" dirty="0">
              <a:latin typeface="Arial"/>
              <a:cs typeface="Arial"/>
            </a:endParaRPr>
          </a:p>
          <a:p>
            <a:pPr marL="486410" marR="102870" indent="-171450">
              <a:lnSpc>
                <a:spcPct val="102600"/>
              </a:lnSpc>
              <a:spcBef>
                <a:spcPts val="5"/>
              </a:spcBef>
              <a:buFont typeface="Arial" panose="020B0604020202020204" pitchFamily="34" charset="0"/>
              <a:buChar char="•"/>
            </a:pPr>
            <a:r>
              <a:rPr sz="1100" dirty="0">
                <a:latin typeface="Arial"/>
                <a:cs typeface="Arial"/>
              </a:rPr>
              <a:t>EDF-based time-slicing + adaptive batching.</a:t>
            </a:r>
            <a:endParaRPr lang="en-US" sz="1100" dirty="0">
              <a:latin typeface="Arial"/>
              <a:cs typeface="Arial"/>
            </a:endParaRPr>
          </a:p>
          <a:p>
            <a:pPr marL="486410" marR="102870" indent="-171450">
              <a:lnSpc>
                <a:spcPct val="102600"/>
              </a:lnSpc>
              <a:spcBef>
                <a:spcPts val="5"/>
              </a:spcBef>
              <a:buFont typeface="Arial" panose="020B0604020202020204" pitchFamily="34" charset="0"/>
              <a:buChar char="•"/>
            </a:pPr>
            <a:r>
              <a:rPr lang="en-US" sz="1100" dirty="0">
                <a:solidFill>
                  <a:srgbClr val="BA0C2F"/>
                </a:solidFill>
                <a:latin typeface="Arial"/>
                <a:cs typeface="Arial"/>
              </a:rPr>
              <a:t>No spatial sharing, no accuracy adaptation</a:t>
            </a:r>
          </a:p>
          <a:p>
            <a:pPr marL="230188" marR="102870" indent="-171450">
              <a:lnSpc>
                <a:spcPct val="102600"/>
              </a:lnSpc>
              <a:spcBef>
                <a:spcPts val="5"/>
              </a:spcBef>
              <a:buFont typeface="Arial" panose="020B0604020202020204" pitchFamily="34" charset="0"/>
              <a:buChar char="•"/>
            </a:pPr>
            <a:r>
              <a:rPr sz="1100" b="1" dirty="0">
                <a:latin typeface="Arial"/>
                <a:cs typeface="Arial"/>
              </a:rPr>
              <a:t>GSLICE</a:t>
            </a:r>
            <a:r>
              <a:rPr lang="en-US" sz="1100" b="1" dirty="0">
                <a:latin typeface="Arial"/>
                <a:cs typeface="Arial"/>
              </a:rPr>
              <a:t> – </a:t>
            </a:r>
            <a:r>
              <a:rPr lang="en-US" sz="1100" b="1" dirty="0" err="1">
                <a:latin typeface="Arial"/>
                <a:cs typeface="Arial"/>
              </a:rPr>
              <a:t>Dhakal</a:t>
            </a:r>
            <a:r>
              <a:rPr lang="en-US" sz="1100" b="1" dirty="0">
                <a:latin typeface="Arial"/>
                <a:cs typeface="Arial"/>
              </a:rPr>
              <a:t> et al., SCC’20</a:t>
            </a:r>
            <a:endParaRPr sz="1100" dirty="0">
              <a:latin typeface="Arial"/>
              <a:cs typeface="Arial"/>
            </a:endParaRPr>
          </a:p>
          <a:p>
            <a:pPr marL="486410" marR="30480" indent="-171450">
              <a:lnSpc>
                <a:spcPct val="102600"/>
              </a:lnSpc>
              <a:buFont typeface="Arial" panose="020B0604020202020204" pitchFamily="34" charset="0"/>
              <a:buChar char="•"/>
            </a:pPr>
            <a:r>
              <a:rPr sz="1100" dirty="0">
                <a:latin typeface="Arial"/>
                <a:cs typeface="Arial"/>
              </a:rPr>
              <a:t>Spatial–temporal GPU sharing using MPS.</a:t>
            </a:r>
            <a:endParaRPr lang="en-US" sz="1100" dirty="0">
              <a:latin typeface="Arial"/>
              <a:cs typeface="Arial"/>
            </a:endParaRPr>
          </a:p>
          <a:p>
            <a:pPr marL="486410" marR="30480" indent="-171450">
              <a:lnSpc>
                <a:spcPct val="102600"/>
              </a:lnSpc>
              <a:buFont typeface="Arial" panose="020B0604020202020204" pitchFamily="34" charset="0"/>
              <a:buChar char="•"/>
            </a:pPr>
            <a:r>
              <a:rPr lang="en-US" sz="1100" dirty="0">
                <a:solidFill>
                  <a:srgbClr val="BA0C2F"/>
                </a:solidFill>
                <a:latin typeface="Arial"/>
                <a:cs typeface="Arial"/>
              </a:rPr>
              <a:t>No model accuracy adaptation</a:t>
            </a:r>
          </a:p>
          <a:p>
            <a:pPr marL="228600" marR="30480" indent="-169863">
              <a:lnSpc>
                <a:spcPct val="102600"/>
              </a:lnSpc>
              <a:buFont typeface="Arial" panose="020B0604020202020204" pitchFamily="34" charset="0"/>
              <a:buChar char="•"/>
            </a:pPr>
            <a:r>
              <a:rPr sz="1100" b="1" dirty="0" err="1">
                <a:latin typeface="Arial"/>
                <a:cs typeface="Arial"/>
              </a:rPr>
              <a:t>BranchyNet</a:t>
            </a:r>
            <a:r>
              <a:rPr lang="en-US" sz="1100" b="1" dirty="0">
                <a:latin typeface="Arial"/>
                <a:cs typeface="Arial"/>
              </a:rPr>
              <a:t> – </a:t>
            </a:r>
            <a:r>
              <a:rPr lang="en-US" sz="1100" b="1" dirty="0" err="1">
                <a:latin typeface="Arial"/>
                <a:cs typeface="Arial"/>
              </a:rPr>
              <a:t>Teerapittayanon</a:t>
            </a:r>
            <a:r>
              <a:rPr lang="en-US" sz="1100" b="1" dirty="0">
                <a:latin typeface="Arial"/>
                <a:cs typeface="Arial"/>
              </a:rPr>
              <a:t> et al., ICPR’16</a:t>
            </a:r>
          </a:p>
          <a:p>
            <a:pPr marL="486410" marR="30480" indent="-171450">
              <a:lnSpc>
                <a:spcPct val="102600"/>
              </a:lnSpc>
              <a:buFont typeface="Arial" panose="020B0604020202020204" pitchFamily="34" charset="0"/>
              <a:buChar char="•"/>
            </a:pPr>
            <a:r>
              <a:rPr sz="1100" dirty="0">
                <a:latin typeface="Arial"/>
                <a:cs typeface="Arial"/>
              </a:rPr>
              <a:t>Dynamic early-exit inference for low latency.</a:t>
            </a:r>
            <a:endParaRPr lang="en-US" sz="1100" dirty="0">
              <a:latin typeface="Arial"/>
              <a:cs typeface="Arial"/>
            </a:endParaRPr>
          </a:p>
          <a:p>
            <a:pPr marL="486410" marR="30480" indent="-171450">
              <a:lnSpc>
                <a:spcPct val="102600"/>
              </a:lnSpc>
              <a:buFont typeface="Arial" panose="020B0604020202020204" pitchFamily="34" charset="0"/>
              <a:buChar char="•"/>
            </a:pPr>
            <a:r>
              <a:rPr lang="en-US" sz="1100" dirty="0">
                <a:solidFill>
                  <a:srgbClr val="BA0C2F"/>
                </a:solidFill>
                <a:latin typeface="Arial"/>
                <a:cs typeface="Arial"/>
              </a:rPr>
              <a:t>No TPC or batching</a:t>
            </a:r>
            <a:endParaRPr sz="1100" dirty="0">
              <a:solidFill>
                <a:srgbClr val="BA0C2F"/>
              </a:solidFill>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lang="en-US"/>
              <a:t>S. Subramaniyan et al.</a:t>
            </a:r>
            <a:endParaRPr spc="-25" dirty="0"/>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The</a:t>
            </a:r>
            <a:r>
              <a:rPr spc="35" dirty="0"/>
              <a:t> </a:t>
            </a:r>
            <a:r>
              <a:rPr dirty="0"/>
              <a:t>Ohio</a:t>
            </a:r>
            <a:r>
              <a:rPr spc="35" dirty="0"/>
              <a:t> </a:t>
            </a:r>
            <a:r>
              <a:rPr dirty="0"/>
              <a:t>State</a:t>
            </a:r>
            <a:r>
              <a:rPr spc="35" dirty="0"/>
              <a:t> </a:t>
            </a:r>
            <a:r>
              <a:rPr spc="-10" dirty="0"/>
              <a:t>University</a:t>
            </a:r>
          </a:p>
        </p:txBody>
      </p:sp>
      <p:sp>
        <p:nvSpPr>
          <p:cNvPr id="16" name="Slide Number Placeholder 15">
            <a:extLst>
              <a:ext uri="{FF2B5EF4-FFF2-40B4-BE49-F238E27FC236}">
                <a16:creationId xmlns:a16="http://schemas.microsoft.com/office/drawing/2014/main" id="{A3C43920-EE68-ED90-281A-D947C133D282}"/>
              </a:ext>
            </a:extLst>
          </p:cNvPr>
          <p:cNvSpPr>
            <a:spLocks noGrp="1"/>
          </p:cNvSpPr>
          <p:nvPr>
            <p:ph type="sldNum" sz="quarter" idx="4"/>
          </p:nvPr>
        </p:nvSpPr>
        <p:spPr/>
        <p:txBody>
          <a:bodyPr/>
          <a:lstStyle/>
          <a:p>
            <a:fld id="{1CE09141-35DA-7E49-BA2C-6FDD127859D0}" type="slidenum">
              <a:rPr lang="en-US" smtClean="0"/>
              <a:pPr/>
              <a:t>18</a:t>
            </a:fld>
            <a:endParaRPr lang="en-US" dirty="0"/>
          </a:p>
        </p:txBody>
      </p:sp>
      <p:sp>
        <p:nvSpPr>
          <p:cNvPr id="2" name="TextBox 1">
            <a:extLst>
              <a:ext uri="{FF2B5EF4-FFF2-40B4-BE49-F238E27FC236}">
                <a16:creationId xmlns:a16="http://schemas.microsoft.com/office/drawing/2014/main" id="{76317F57-A07A-2452-CC67-8C84A3A5E968}"/>
              </a:ext>
            </a:extLst>
          </p:cNvPr>
          <p:cNvSpPr txBox="1"/>
          <p:nvPr/>
        </p:nvSpPr>
        <p:spPr>
          <a:xfrm>
            <a:off x="113284" y="2164805"/>
            <a:ext cx="2236216" cy="1015663"/>
          </a:xfrm>
          <a:prstGeom prst="rect">
            <a:avLst/>
          </a:prstGeom>
          <a:noFill/>
        </p:spPr>
        <p:txBody>
          <a:bodyPr wrap="square" rtlCol="0">
            <a:spAutoFit/>
          </a:bodyPr>
          <a:lstStyle/>
          <a:p>
            <a:r>
              <a:rPr lang="en-US" sz="500" dirty="0"/>
              <a:t>[1] Corrado (2019). Animals-10 dataset. https://</a:t>
            </a:r>
            <a:r>
              <a:rPr lang="en-US" sz="500" dirty="0" err="1"/>
              <a:t>www.kaggle.com</a:t>
            </a:r>
            <a:r>
              <a:rPr lang="en-US" sz="500" dirty="0"/>
              <a:t>/datasets/alessiocorrado99/animals10 </a:t>
            </a:r>
          </a:p>
          <a:p>
            <a:endParaRPr lang="en-US" sz="500" dirty="0"/>
          </a:p>
          <a:p>
            <a:r>
              <a:rPr lang="en-US" sz="500" dirty="0"/>
              <a:t>[2] </a:t>
            </a:r>
            <a:r>
              <a:rPr lang="en-US" sz="500" dirty="0" err="1"/>
              <a:t>Eidinger</a:t>
            </a:r>
            <a:r>
              <a:rPr lang="en-US" sz="500" dirty="0"/>
              <a:t> et al. (2014), IEEE Transactions on information forensics and security 9, 12, 170–2179. </a:t>
            </a:r>
          </a:p>
          <a:p>
            <a:endParaRPr lang="en-US" sz="500" dirty="0"/>
          </a:p>
          <a:p>
            <a:r>
              <a:rPr lang="en-US" sz="500" dirty="0"/>
              <a:t>[3] </a:t>
            </a:r>
            <a:r>
              <a:rPr lang="en-US" sz="500" dirty="0" err="1"/>
              <a:t>Houben</a:t>
            </a:r>
            <a:r>
              <a:rPr lang="en-US" sz="500" dirty="0"/>
              <a:t> et al. (2013). International Joint Conference on Neural Networks (IJCNN).</a:t>
            </a:r>
          </a:p>
          <a:p>
            <a:endParaRPr lang="en-US" sz="500" dirty="0"/>
          </a:p>
          <a:p>
            <a:r>
              <a:rPr lang="en-US" sz="500" dirty="0"/>
              <a:t>[4] Goodfellow et al. (2013), In 20th international conference on Neural information Processing (ICONIP).</a:t>
            </a:r>
          </a:p>
          <a:p>
            <a:endParaRPr lang="en-US" sz="500" dirty="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descr="$PPTXTitle"/>
          <p:cNvSpPr txBox="1">
            <a:spLocks noGrp="1"/>
          </p:cNvSpPr>
          <p:nvPr>
            <p:ph type="title"/>
          </p:nvPr>
        </p:nvSpPr>
        <p:spPr>
          <a:xfrm>
            <a:off x="95300" y="194828"/>
            <a:ext cx="3092400" cy="232756"/>
          </a:xfrm>
          <a:prstGeom prst="rect">
            <a:avLst/>
          </a:prstGeom>
        </p:spPr>
        <p:txBody>
          <a:bodyPr vert="horz" wrap="square" lIns="0" tIns="17145" rIns="0" bIns="0" rtlCol="0">
            <a:spAutoFit/>
          </a:bodyPr>
          <a:lstStyle/>
          <a:p>
            <a:pPr marL="12700">
              <a:lnSpc>
                <a:spcPct val="100000"/>
              </a:lnSpc>
              <a:spcBef>
                <a:spcPts val="135"/>
              </a:spcBef>
            </a:pPr>
            <a:r>
              <a:rPr dirty="0">
                <a:solidFill>
                  <a:srgbClr val="BA0C2F"/>
                </a:solidFill>
              </a:rPr>
              <a:t>Evaluation on Real-World PAI Trace</a:t>
            </a:r>
          </a:p>
        </p:txBody>
      </p:sp>
      <p:sp>
        <p:nvSpPr>
          <p:cNvPr id="4" name="object 4"/>
          <p:cNvSpPr txBox="1"/>
          <p:nvPr/>
        </p:nvSpPr>
        <p:spPr>
          <a:xfrm>
            <a:off x="1935332" y="1064466"/>
            <a:ext cx="1833245" cy="147320"/>
          </a:xfrm>
          <a:prstGeom prst="rect">
            <a:avLst/>
          </a:prstGeom>
        </p:spPr>
        <p:txBody>
          <a:bodyPr vert="horz" wrap="square" lIns="0" tIns="12065" rIns="0" bIns="0" rtlCol="0">
            <a:spAutoFit/>
          </a:bodyPr>
          <a:lstStyle/>
          <a:p>
            <a:pPr marL="12700">
              <a:lnSpc>
                <a:spcPct val="100000"/>
              </a:lnSpc>
              <a:spcBef>
                <a:spcPts val="95"/>
              </a:spcBef>
            </a:pPr>
            <a:r>
              <a:rPr sz="800" b="1" spc="-30" dirty="0">
                <a:latin typeface="Arial"/>
                <a:cs typeface="Arial"/>
              </a:rPr>
              <a:t>Performance</a:t>
            </a:r>
            <a:r>
              <a:rPr sz="800" b="1" spc="20" dirty="0">
                <a:latin typeface="Arial"/>
                <a:cs typeface="Arial"/>
              </a:rPr>
              <a:t> </a:t>
            </a:r>
            <a:r>
              <a:rPr sz="800" b="1" spc="-40" dirty="0">
                <a:latin typeface="Arial"/>
                <a:cs typeface="Arial"/>
              </a:rPr>
              <a:t>Comparison</a:t>
            </a:r>
            <a:r>
              <a:rPr sz="800" b="1" spc="25" dirty="0">
                <a:latin typeface="Arial"/>
                <a:cs typeface="Arial"/>
              </a:rPr>
              <a:t> </a:t>
            </a:r>
            <a:r>
              <a:rPr sz="800" b="1" dirty="0">
                <a:latin typeface="Arial"/>
                <a:cs typeface="Arial"/>
              </a:rPr>
              <a:t>on</a:t>
            </a:r>
            <a:r>
              <a:rPr sz="800" b="1" spc="15" dirty="0">
                <a:latin typeface="Arial"/>
                <a:cs typeface="Arial"/>
              </a:rPr>
              <a:t> </a:t>
            </a:r>
            <a:r>
              <a:rPr sz="800" b="1" dirty="0">
                <a:latin typeface="Arial"/>
                <a:cs typeface="Arial"/>
              </a:rPr>
              <a:t>PAI</a:t>
            </a:r>
            <a:r>
              <a:rPr sz="800" b="1" spc="20" dirty="0">
                <a:latin typeface="Arial"/>
                <a:cs typeface="Arial"/>
              </a:rPr>
              <a:t> </a:t>
            </a:r>
            <a:r>
              <a:rPr sz="800" b="1" spc="-10" dirty="0">
                <a:latin typeface="Arial"/>
                <a:cs typeface="Arial"/>
              </a:rPr>
              <a:t>Trace</a:t>
            </a:r>
            <a:endParaRPr sz="800">
              <a:latin typeface="Arial"/>
              <a:cs typeface="Arial"/>
            </a:endParaRPr>
          </a:p>
        </p:txBody>
      </p:sp>
      <p:graphicFrame>
        <p:nvGraphicFramePr>
          <p:cNvPr id="5" name="object 5"/>
          <p:cNvGraphicFramePr>
            <a:graphicFrameLocks noGrp="1"/>
          </p:cNvGraphicFramePr>
          <p:nvPr>
            <p:extLst>
              <p:ext uri="{D42A27DB-BD31-4B8C-83A1-F6EECF244321}">
                <p14:modId xmlns:p14="http://schemas.microsoft.com/office/powerpoint/2010/main" val="3409806092"/>
              </p:ext>
            </p:extLst>
          </p:nvPr>
        </p:nvGraphicFramePr>
        <p:xfrm>
          <a:off x="840275" y="1210720"/>
          <a:ext cx="3987161" cy="836930"/>
        </p:xfrm>
        <a:graphic>
          <a:graphicData uri="http://schemas.openxmlformats.org/drawingml/2006/table">
            <a:tbl>
              <a:tblPr firstRow="1" bandRow="1">
                <a:tableStyleId>{2D5ABB26-0587-4C30-8999-92F81FD0307C}</a:tableStyleId>
              </a:tblPr>
              <a:tblGrid>
                <a:gridCol w="1125855">
                  <a:extLst>
                    <a:ext uri="{9D8B030D-6E8A-4147-A177-3AD203B41FA5}">
                      <a16:colId xmlns:a16="http://schemas.microsoft.com/office/drawing/2014/main" val="20000"/>
                    </a:ext>
                  </a:extLst>
                </a:gridCol>
                <a:gridCol w="426084">
                  <a:extLst>
                    <a:ext uri="{9D8B030D-6E8A-4147-A177-3AD203B41FA5}">
                      <a16:colId xmlns:a16="http://schemas.microsoft.com/office/drawing/2014/main" val="20001"/>
                    </a:ext>
                  </a:extLst>
                </a:gridCol>
                <a:gridCol w="703579">
                  <a:extLst>
                    <a:ext uri="{9D8B030D-6E8A-4147-A177-3AD203B41FA5}">
                      <a16:colId xmlns:a16="http://schemas.microsoft.com/office/drawing/2014/main" val="20002"/>
                    </a:ext>
                  </a:extLst>
                </a:gridCol>
                <a:gridCol w="537844">
                  <a:extLst>
                    <a:ext uri="{9D8B030D-6E8A-4147-A177-3AD203B41FA5}">
                      <a16:colId xmlns:a16="http://schemas.microsoft.com/office/drawing/2014/main" val="20003"/>
                    </a:ext>
                  </a:extLst>
                </a:gridCol>
                <a:gridCol w="516254">
                  <a:extLst>
                    <a:ext uri="{9D8B030D-6E8A-4147-A177-3AD203B41FA5}">
                      <a16:colId xmlns:a16="http://schemas.microsoft.com/office/drawing/2014/main" val="20004"/>
                    </a:ext>
                  </a:extLst>
                </a:gridCol>
                <a:gridCol w="677545">
                  <a:extLst>
                    <a:ext uri="{9D8B030D-6E8A-4147-A177-3AD203B41FA5}">
                      <a16:colId xmlns:a16="http://schemas.microsoft.com/office/drawing/2014/main" val="20005"/>
                    </a:ext>
                  </a:extLst>
                </a:gridCol>
              </a:tblGrid>
              <a:tr h="142875">
                <a:tc>
                  <a:txBody>
                    <a:bodyPr/>
                    <a:lstStyle/>
                    <a:p>
                      <a:pPr marL="75565">
                        <a:lnSpc>
                          <a:spcPts val="940"/>
                        </a:lnSpc>
                      </a:pPr>
                      <a:r>
                        <a:rPr sz="800" b="1" spc="-10" dirty="0">
                          <a:latin typeface="Arial"/>
                          <a:cs typeface="Arial"/>
                        </a:rPr>
                        <a:t>Metric</a:t>
                      </a:r>
                      <a:endParaRPr sz="800">
                        <a:latin typeface="Arial"/>
                        <a:cs typeface="Arial"/>
                      </a:endParaRPr>
                    </a:p>
                  </a:txBody>
                  <a:tcPr marL="0" marR="0" marT="0" marB="0">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940"/>
                        </a:lnSpc>
                      </a:pPr>
                      <a:r>
                        <a:rPr sz="800" b="1" spc="-10" dirty="0">
                          <a:latin typeface="Arial"/>
                          <a:cs typeface="Arial"/>
                        </a:rPr>
                        <a:t>Batch</a:t>
                      </a:r>
                      <a:endParaRPr sz="8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940"/>
                        </a:lnSpc>
                      </a:pPr>
                      <a:r>
                        <a:rPr sz="800" b="1" spc="-10" dirty="0">
                          <a:latin typeface="Arial"/>
                          <a:cs typeface="Arial"/>
                        </a:rPr>
                        <a:t>BranchyNet</a:t>
                      </a:r>
                      <a:endParaRPr sz="8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940"/>
                        </a:lnSpc>
                      </a:pPr>
                      <a:r>
                        <a:rPr sz="800" b="1" spc="-10" dirty="0">
                          <a:latin typeface="Arial"/>
                          <a:cs typeface="Arial"/>
                        </a:rPr>
                        <a:t>DeepRT</a:t>
                      </a:r>
                      <a:endParaRPr sz="8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940"/>
                        </a:lnSpc>
                      </a:pPr>
                      <a:r>
                        <a:rPr sz="800" b="1" spc="-10" dirty="0">
                          <a:latin typeface="Arial"/>
                          <a:cs typeface="Arial"/>
                        </a:rPr>
                        <a:t>GSLICE</a:t>
                      </a:r>
                      <a:endParaRPr sz="8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940"/>
                        </a:lnSpc>
                      </a:pPr>
                      <a:r>
                        <a:rPr sz="800" b="1" spc="-10" dirty="0">
                          <a:latin typeface="Arial"/>
                          <a:cs typeface="Arial"/>
                        </a:rPr>
                        <a:t>SEEB-</a:t>
                      </a:r>
                      <a:r>
                        <a:rPr sz="800" b="1" spc="-25" dirty="0">
                          <a:latin typeface="Arial"/>
                          <a:cs typeface="Arial"/>
                        </a:rPr>
                        <a:t>GPU</a:t>
                      </a:r>
                      <a:endParaRPr sz="800">
                        <a:latin typeface="Arial"/>
                        <a:cs typeface="Arial"/>
                      </a:endParaRPr>
                    </a:p>
                  </a:txBody>
                  <a:tcPr marL="0" marR="0" marT="0" marB="0">
                    <a:lnL w="6350">
                      <a:solidFill>
                        <a:srgbClr val="000000"/>
                      </a:solidFill>
                      <a:prstDash val="solid"/>
                    </a:lnL>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140970">
                <a:tc>
                  <a:txBody>
                    <a:bodyPr/>
                    <a:lstStyle/>
                    <a:p>
                      <a:pPr marL="75565">
                        <a:lnSpc>
                          <a:spcPts val="940"/>
                        </a:lnSpc>
                      </a:pPr>
                      <a:r>
                        <a:rPr sz="800" dirty="0">
                          <a:latin typeface="Arial"/>
                          <a:cs typeface="Arial"/>
                        </a:rPr>
                        <a:t>Latency</a:t>
                      </a:r>
                      <a:r>
                        <a:rPr sz="800" spc="-25" dirty="0">
                          <a:latin typeface="Arial"/>
                          <a:cs typeface="Arial"/>
                        </a:rPr>
                        <a:t> (s)</a:t>
                      </a:r>
                      <a:endParaRPr sz="800">
                        <a:latin typeface="Arial"/>
                        <a:cs typeface="Arial"/>
                      </a:endParaRPr>
                    </a:p>
                  </a:txBody>
                  <a:tcPr marL="0" marR="0" marT="0" marB="0">
                    <a:lnR w="6350">
                      <a:solidFill>
                        <a:srgbClr val="000000"/>
                      </a:solidFill>
                      <a:prstDash val="solid"/>
                    </a:lnR>
                    <a:lnT w="6350">
                      <a:solidFill>
                        <a:srgbClr val="000000"/>
                      </a:solidFill>
                      <a:prstDash val="solid"/>
                    </a:lnT>
                  </a:tcPr>
                </a:tc>
                <a:tc>
                  <a:txBody>
                    <a:bodyPr/>
                    <a:lstStyle/>
                    <a:p>
                      <a:pPr algn="ctr">
                        <a:lnSpc>
                          <a:spcPts val="940"/>
                        </a:lnSpc>
                      </a:pPr>
                      <a:r>
                        <a:rPr sz="800" spc="-10" dirty="0">
                          <a:latin typeface="Arial"/>
                          <a:cs typeface="Arial"/>
                        </a:rPr>
                        <a:t>0.152</a:t>
                      </a:r>
                      <a:endParaRPr sz="8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gn="ctr">
                        <a:lnSpc>
                          <a:spcPts val="940"/>
                        </a:lnSpc>
                      </a:pPr>
                      <a:r>
                        <a:rPr sz="800" spc="-10" dirty="0">
                          <a:latin typeface="Arial"/>
                          <a:cs typeface="Arial"/>
                        </a:rPr>
                        <a:t>0.084</a:t>
                      </a:r>
                      <a:endParaRPr sz="8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gn="ctr">
                        <a:lnSpc>
                          <a:spcPts val="940"/>
                        </a:lnSpc>
                      </a:pPr>
                      <a:r>
                        <a:rPr sz="800" spc="-10" dirty="0">
                          <a:latin typeface="Arial"/>
                          <a:cs typeface="Arial"/>
                        </a:rPr>
                        <a:t>0.738</a:t>
                      </a:r>
                      <a:endParaRPr sz="8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gn="ctr">
                        <a:lnSpc>
                          <a:spcPts val="940"/>
                        </a:lnSpc>
                      </a:pPr>
                      <a:r>
                        <a:rPr sz="800" spc="-10" dirty="0">
                          <a:latin typeface="Arial"/>
                          <a:cs typeface="Arial"/>
                        </a:rPr>
                        <a:t>0.343</a:t>
                      </a:r>
                      <a:endParaRPr sz="8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gn="ctr">
                        <a:lnSpc>
                          <a:spcPts val="940"/>
                        </a:lnSpc>
                      </a:pPr>
                      <a:r>
                        <a:rPr sz="800" b="1" spc="-10" dirty="0">
                          <a:latin typeface="Arial"/>
                          <a:cs typeface="Arial"/>
                        </a:rPr>
                        <a:t>0.047</a:t>
                      </a:r>
                      <a:endParaRPr sz="800">
                        <a:latin typeface="Arial"/>
                        <a:cs typeface="Arial"/>
                      </a:endParaRPr>
                    </a:p>
                  </a:txBody>
                  <a:tcPr marL="0" marR="0" marT="0" marB="0">
                    <a:lnL w="6350">
                      <a:solidFill>
                        <a:srgbClr val="000000"/>
                      </a:solidFill>
                      <a:prstDash val="solid"/>
                    </a:lnL>
                    <a:lnT w="6350">
                      <a:solidFill>
                        <a:srgbClr val="000000"/>
                      </a:solidFill>
                      <a:prstDash val="solid"/>
                    </a:lnT>
                  </a:tcPr>
                </a:tc>
                <a:extLst>
                  <a:ext uri="{0D108BD9-81ED-4DB2-BD59-A6C34878D82A}">
                    <a16:rowId xmlns:a16="http://schemas.microsoft.com/office/drawing/2014/main" val="10001"/>
                  </a:ext>
                </a:extLst>
              </a:tr>
              <a:tr h="137795">
                <a:tc>
                  <a:txBody>
                    <a:bodyPr/>
                    <a:lstStyle/>
                    <a:p>
                      <a:pPr marL="75565">
                        <a:lnSpc>
                          <a:spcPts val="915"/>
                        </a:lnSpc>
                      </a:pPr>
                      <a:r>
                        <a:rPr sz="800" dirty="0">
                          <a:latin typeface="Arial"/>
                          <a:cs typeface="Arial"/>
                        </a:rPr>
                        <a:t>Throughput</a:t>
                      </a:r>
                      <a:r>
                        <a:rPr sz="800" spc="100" dirty="0">
                          <a:latin typeface="Arial"/>
                          <a:cs typeface="Arial"/>
                        </a:rPr>
                        <a:t> </a:t>
                      </a:r>
                      <a:r>
                        <a:rPr sz="800" spc="-10" dirty="0">
                          <a:latin typeface="Arial"/>
                          <a:cs typeface="Arial"/>
                        </a:rPr>
                        <a:t>(tasks/s)</a:t>
                      </a:r>
                      <a:endParaRPr sz="800">
                        <a:latin typeface="Arial"/>
                        <a:cs typeface="Arial"/>
                      </a:endParaRPr>
                    </a:p>
                  </a:txBody>
                  <a:tcPr marL="0" marR="0" marT="0" marB="0">
                    <a:lnR w="6350">
                      <a:solidFill>
                        <a:srgbClr val="000000"/>
                      </a:solidFill>
                      <a:prstDash val="solid"/>
                    </a:lnR>
                  </a:tcPr>
                </a:tc>
                <a:tc>
                  <a:txBody>
                    <a:bodyPr/>
                    <a:lstStyle/>
                    <a:p>
                      <a:pPr algn="ctr">
                        <a:lnSpc>
                          <a:spcPts val="915"/>
                        </a:lnSpc>
                      </a:pPr>
                      <a:r>
                        <a:rPr sz="800" spc="-10" dirty="0">
                          <a:latin typeface="Arial"/>
                          <a:cs typeface="Arial"/>
                        </a:rPr>
                        <a:t>1.061</a:t>
                      </a:r>
                      <a:endParaRPr sz="800">
                        <a:latin typeface="Arial"/>
                        <a:cs typeface="Arial"/>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915"/>
                        </a:lnSpc>
                      </a:pPr>
                      <a:r>
                        <a:rPr sz="800" spc="-10" dirty="0">
                          <a:latin typeface="Arial"/>
                          <a:cs typeface="Arial"/>
                        </a:rPr>
                        <a:t>1.097</a:t>
                      </a:r>
                      <a:endParaRPr sz="800">
                        <a:latin typeface="Arial"/>
                        <a:cs typeface="Arial"/>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915"/>
                        </a:lnSpc>
                      </a:pPr>
                      <a:r>
                        <a:rPr sz="800" spc="-10" dirty="0">
                          <a:latin typeface="Arial"/>
                          <a:cs typeface="Arial"/>
                        </a:rPr>
                        <a:t>1.096</a:t>
                      </a:r>
                      <a:endParaRPr sz="800">
                        <a:latin typeface="Arial"/>
                        <a:cs typeface="Arial"/>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915"/>
                        </a:lnSpc>
                      </a:pPr>
                      <a:r>
                        <a:rPr sz="800" spc="-10" dirty="0">
                          <a:latin typeface="Arial"/>
                          <a:cs typeface="Arial"/>
                        </a:rPr>
                        <a:t>1.097</a:t>
                      </a:r>
                      <a:endParaRPr sz="800">
                        <a:latin typeface="Arial"/>
                        <a:cs typeface="Arial"/>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915"/>
                        </a:lnSpc>
                      </a:pPr>
                      <a:r>
                        <a:rPr sz="800" b="1" spc="-10" dirty="0">
                          <a:latin typeface="Arial"/>
                          <a:cs typeface="Arial"/>
                        </a:rPr>
                        <a:t>1.094</a:t>
                      </a:r>
                      <a:endParaRPr sz="800">
                        <a:latin typeface="Arial"/>
                        <a:cs typeface="Arial"/>
                      </a:endParaRPr>
                    </a:p>
                  </a:txBody>
                  <a:tcPr marL="0" marR="0" marT="0" marB="0">
                    <a:lnL w="6350">
                      <a:solidFill>
                        <a:srgbClr val="000000"/>
                      </a:solidFill>
                      <a:prstDash val="solid"/>
                    </a:lnL>
                  </a:tcPr>
                </a:tc>
                <a:extLst>
                  <a:ext uri="{0D108BD9-81ED-4DB2-BD59-A6C34878D82A}">
                    <a16:rowId xmlns:a16="http://schemas.microsoft.com/office/drawing/2014/main" val="10002"/>
                  </a:ext>
                </a:extLst>
              </a:tr>
              <a:tr h="137795">
                <a:tc>
                  <a:txBody>
                    <a:bodyPr/>
                    <a:lstStyle/>
                    <a:p>
                      <a:pPr marL="75565">
                        <a:lnSpc>
                          <a:spcPts val="915"/>
                        </a:lnSpc>
                      </a:pPr>
                      <a:r>
                        <a:rPr sz="800" dirty="0">
                          <a:latin typeface="Arial"/>
                          <a:cs typeface="Arial"/>
                        </a:rPr>
                        <a:t>Accuracy</a:t>
                      </a:r>
                      <a:r>
                        <a:rPr sz="800" spc="-40" dirty="0">
                          <a:latin typeface="Arial"/>
                          <a:cs typeface="Arial"/>
                        </a:rPr>
                        <a:t> </a:t>
                      </a:r>
                      <a:r>
                        <a:rPr sz="800" spc="-25" dirty="0">
                          <a:latin typeface="Arial"/>
                          <a:cs typeface="Arial"/>
                        </a:rPr>
                        <a:t>(%)</a:t>
                      </a:r>
                      <a:endParaRPr sz="800">
                        <a:latin typeface="Arial"/>
                        <a:cs typeface="Arial"/>
                      </a:endParaRPr>
                    </a:p>
                  </a:txBody>
                  <a:tcPr marL="0" marR="0" marT="0" marB="0">
                    <a:lnR w="6350">
                      <a:solidFill>
                        <a:srgbClr val="000000"/>
                      </a:solidFill>
                      <a:prstDash val="solid"/>
                    </a:lnR>
                  </a:tcPr>
                </a:tc>
                <a:tc>
                  <a:txBody>
                    <a:bodyPr/>
                    <a:lstStyle/>
                    <a:p>
                      <a:pPr algn="ctr">
                        <a:lnSpc>
                          <a:spcPts val="915"/>
                        </a:lnSpc>
                      </a:pPr>
                      <a:r>
                        <a:rPr sz="800" b="1" spc="-10" dirty="0">
                          <a:latin typeface="Arial"/>
                          <a:cs typeface="Arial"/>
                        </a:rPr>
                        <a:t>96.26</a:t>
                      </a:r>
                      <a:endParaRPr sz="800">
                        <a:latin typeface="Arial"/>
                        <a:cs typeface="Arial"/>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915"/>
                        </a:lnSpc>
                      </a:pPr>
                      <a:r>
                        <a:rPr sz="800" spc="-10" dirty="0">
                          <a:latin typeface="Arial"/>
                          <a:cs typeface="Arial"/>
                        </a:rPr>
                        <a:t>76.62</a:t>
                      </a:r>
                      <a:endParaRPr sz="800">
                        <a:latin typeface="Arial"/>
                        <a:cs typeface="Arial"/>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915"/>
                        </a:lnSpc>
                      </a:pPr>
                      <a:r>
                        <a:rPr sz="800" b="1" spc="-10" dirty="0">
                          <a:latin typeface="Arial"/>
                          <a:cs typeface="Arial"/>
                        </a:rPr>
                        <a:t>96.29</a:t>
                      </a:r>
                      <a:endParaRPr sz="800" dirty="0">
                        <a:latin typeface="Arial"/>
                        <a:cs typeface="Arial"/>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915"/>
                        </a:lnSpc>
                      </a:pPr>
                      <a:r>
                        <a:rPr sz="800" b="1" spc="-10" dirty="0">
                          <a:latin typeface="Arial"/>
                          <a:cs typeface="Arial"/>
                        </a:rPr>
                        <a:t>96.29</a:t>
                      </a:r>
                      <a:endParaRPr sz="800">
                        <a:latin typeface="Arial"/>
                        <a:cs typeface="Arial"/>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915"/>
                        </a:lnSpc>
                      </a:pPr>
                      <a:r>
                        <a:rPr sz="800" spc="-10" dirty="0">
                          <a:latin typeface="Arial"/>
                          <a:cs typeface="Arial"/>
                        </a:rPr>
                        <a:t>83.53</a:t>
                      </a:r>
                      <a:endParaRPr sz="800">
                        <a:latin typeface="Arial"/>
                        <a:cs typeface="Arial"/>
                      </a:endParaRPr>
                    </a:p>
                  </a:txBody>
                  <a:tcPr marL="0" marR="0" marT="0" marB="0">
                    <a:lnL w="6350">
                      <a:solidFill>
                        <a:srgbClr val="000000"/>
                      </a:solidFill>
                      <a:prstDash val="solid"/>
                    </a:lnL>
                  </a:tcPr>
                </a:tc>
                <a:extLst>
                  <a:ext uri="{0D108BD9-81ED-4DB2-BD59-A6C34878D82A}">
                    <a16:rowId xmlns:a16="http://schemas.microsoft.com/office/drawing/2014/main" val="10003"/>
                  </a:ext>
                </a:extLst>
              </a:tr>
              <a:tr h="137795">
                <a:tc>
                  <a:txBody>
                    <a:bodyPr/>
                    <a:lstStyle/>
                    <a:p>
                      <a:pPr marL="75565">
                        <a:lnSpc>
                          <a:spcPts val="915"/>
                        </a:lnSpc>
                      </a:pPr>
                      <a:r>
                        <a:rPr sz="800" dirty="0">
                          <a:latin typeface="Arial"/>
                          <a:cs typeface="Arial"/>
                        </a:rPr>
                        <a:t>GPU</a:t>
                      </a:r>
                      <a:r>
                        <a:rPr sz="800" spc="5" dirty="0">
                          <a:latin typeface="Arial"/>
                          <a:cs typeface="Arial"/>
                        </a:rPr>
                        <a:t> </a:t>
                      </a:r>
                      <a:r>
                        <a:rPr sz="800" spc="-10" dirty="0">
                          <a:latin typeface="Arial"/>
                          <a:cs typeface="Arial"/>
                        </a:rPr>
                        <a:t>Efficacy</a:t>
                      </a:r>
                      <a:endParaRPr sz="800">
                        <a:latin typeface="Arial"/>
                        <a:cs typeface="Arial"/>
                      </a:endParaRPr>
                    </a:p>
                  </a:txBody>
                  <a:tcPr marL="0" marR="0" marT="0" marB="0">
                    <a:lnR w="6350">
                      <a:solidFill>
                        <a:srgbClr val="000000"/>
                      </a:solidFill>
                      <a:prstDash val="solid"/>
                    </a:lnR>
                  </a:tcPr>
                </a:tc>
                <a:tc>
                  <a:txBody>
                    <a:bodyPr/>
                    <a:lstStyle/>
                    <a:p>
                      <a:pPr algn="ctr">
                        <a:lnSpc>
                          <a:spcPts val="915"/>
                        </a:lnSpc>
                      </a:pPr>
                      <a:r>
                        <a:rPr sz="800" spc="-20" dirty="0">
                          <a:latin typeface="Arial"/>
                          <a:cs typeface="Arial"/>
                        </a:rPr>
                        <a:t>6.74</a:t>
                      </a:r>
                      <a:endParaRPr sz="800">
                        <a:latin typeface="Arial"/>
                        <a:cs typeface="Arial"/>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915"/>
                        </a:lnSpc>
                      </a:pPr>
                      <a:r>
                        <a:rPr sz="800" spc="-10" dirty="0">
                          <a:latin typeface="Arial"/>
                          <a:cs typeface="Arial"/>
                        </a:rPr>
                        <a:t>10.00</a:t>
                      </a:r>
                      <a:endParaRPr sz="800">
                        <a:latin typeface="Arial"/>
                        <a:cs typeface="Arial"/>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915"/>
                        </a:lnSpc>
                      </a:pPr>
                      <a:r>
                        <a:rPr sz="800" spc="-20" dirty="0">
                          <a:latin typeface="Arial"/>
                          <a:cs typeface="Arial"/>
                        </a:rPr>
                        <a:t>1.64</a:t>
                      </a:r>
                      <a:endParaRPr sz="800">
                        <a:latin typeface="Arial"/>
                        <a:cs typeface="Arial"/>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915"/>
                        </a:lnSpc>
                      </a:pPr>
                      <a:r>
                        <a:rPr sz="800" spc="-20" dirty="0">
                          <a:latin typeface="Arial"/>
                          <a:cs typeface="Arial"/>
                        </a:rPr>
                        <a:t>2.95</a:t>
                      </a:r>
                      <a:endParaRPr sz="800">
                        <a:latin typeface="Arial"/>
                        <a:cs typeface="Arial"/>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915"/>
                        </a:lnSpc>
                      </a:pPr>
                      <a:r>
                        <a:rPr sz="800" b="1" spc="-10" dirty="0">
                          <a:latin typeface="Arial"/>
                          <a:cs typeface="Arial"/>
                        </a:rPr>
                        <a:t>19.58</a:t>
                      </a:r>
                      <a:endParaRPr sz="800">
                        <a:latin typeface="Arial"/>
                        <a:cs typeface="Arial"/>
                      </a:endParaRPr>
                    </a:p>
                  </a:txBody>
                  <a:tcPr marL="0" marR="0" marT="0" marB="0">
                    <a:lnL w="6350">
                      <a:solidFill>
                        <a:srgbClr val="000000"/>
                      </a:solidFill>
                      <a:prstDash val="solid"/>
                    </a:lnL>
                  </a:tcPr>
                </a:tc>
                <a:extLst>
                  <a:ext uri="{0D108BD9-81ED-4DB2-BD59-A6C34878D82A}">
                    <a16:rowId xmlns:a16="http://schemas.microsoft.com/office/drawing/2014/main" val="10004"/>
                  </a:ext>
                </a:extLst>
              </a:tr>
              <a:tr h="139700">
                <a:tc>
                  <a:txBody>
                    <a:bodyPr/>
                    <a:lstStyle/>
                    <a:p>
                      <a:pPr marL="75565">
                        <a:lnSpc>
                          <a:spcPts val="915"/>
                        </a:lnSpc>
                      </a:pPr>
                      <a:r>
                        <a:rPr sz="800" dirty="0">
                          <a:latin typeface="Arial"/>
                          <a:cs typeface="Arial"/>
                        </a:rPr>
                        <a:t>SLA</a:t>
                      </a:r>
                      <a:r>
                        <a:rPr sz="800" spc="40" dirty="0">
                          <a:latin typeface="Arial"/>
                          <a:cs typeface="Arial"/>
                        </a:rPr>
                        <a:t> </a:t>
                      </a:r>
                      <a:r>
                        <a:rPr sz="800" dirty="0">
                          <a:latin typeface="Arial"/>
                          <a:cs typeface="Arial"/>
                        </a:rPr>
                        <a:t>Violations</a:t>
                      </a:r>
                      <a:r>
                        <a:rPr sz="800" spc="45" dirty="0">
                          <a:latin typeface="Arial"/>
                          <a:cs typeface="Arial"/>
                        </a:rPr>
                        <a:t> </a:t>
                      </a:r>
                      <a:r>
                        <a:rPr sz="800" spc="-25" dirty="0">
                          <a:latin typeface="Arial"/>
                          <a:cs typeface="Arial"/>
                        </a:rPr>
                        <a:t>(%)</a:t>
                      </a:r>
                      <a:endParaRPr sz="800">
                        <a:latin typeface="Arial"/>
                        <a:cs typeface="Arial"/>
                      </a:endParaRPr>
                    </a:p>
                  </a:txBody>
                  <a:tcPr marL="0" marR="0" marT="0" marB="0">
                    <a:lnR w="6350">
                      <a:solidFill>
                        <a:srgbClr val="000000"/>
                      </a:solidFill>
                      <a:prstDash val="solid"/>
                    </a:lnR>
                    <a:lnB w="6350">
                      <a:solidFill>
                        <a:srgbClr val="000000"/>
                      </a:solidFill>
                      <a:prstDash val="solid"/>
                    </a:lnB>
                  </a:tcPr>
                </a:tc>
                <a:tc>
                  <a:txBody>
                    <a:bodyPr/>
                    <a:lstStyle/>
                    <a:p>
                      <a:pPr algn="ctr">
                        <a:lnSpc>
                          <a:spcPts val="915"/>
                        </a:lnSpc>
                      </a:pPr>
                      <a:r>
                        <a:rPr sz="800" spc="-20" dirty="0">
                          <a:latin typeface="Arial"/>
                          <a:cs typeface="Arial"/>
                        </a:rPr>
                        <a:t>4.44</a:t>
                      </a:r>
                      <a:endParaRPr sz="800">
                        <a:latin typeface="Arial"/>
                        <a:cs typeface="Arial"/>
                      </a:endParaRPr>
                    </a:p>
                  </a:txBody>
                  <a:tcPr marL="0" marR="0" marT="0"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algn="ctr">
                        <a:lnSpc>
                          <a:spcPts val="915"/>
                        </a:lnSpc>
                      </a:pPr>
                      <a:r>
                        <a:rPr sz="800" spc="-20" dirty="0">
                          <a:latin typeface="Arial"/>
                          <a:cs typeface="Arial"/>
                        </a:rPr>
                        <a:t>0.00</a:t>
                      </a:r>
                      <a:endParaRPr sz="800">
                        <a:latin typeface="Arial"/>
                        <a:cs typeface="Arial"/>
                      </a:endParaRPr>
                    </a:p>
                  </a:txBody>
                  <a:tcPr marL="0" marR="0" marT="0"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algn="ctr">
                        <a:lnSpc>
                          <a:spcPts val="915"/>
                        </a:lnSpc>
                      </a:pPr>
                      <a:r>
                        <a:rPr sz="800" spc="-20" dirty="0">
                          <a:latin typeface="Arial"/>
                          <a:cs typeface="Arial"/>
                        </a:rPr>
                        <a:t>0.00</a:t>
                      </a:r>
                      <a:endParaRPr sz="800">
                        <a:latin typeface="Arial"/>
                        <a:cs typeface="Arial"/>
                      </a:endParaRPr>
                    </a:p>
                  </a:txBody>
                  <a:tcPr marL="0" marR="0" marT="0"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algn="ctr">
                        <a:lnSpc>
                          <a:spcPts val="915"/>
                        </a:lnSpc>
                      </a:pPr>
                      <a:r>
                        <a:rPr sz="800" spc="-20" dirty="0">
                          <a:latin typeface="Arial"/>
                          <a:cs typeface="Arial"/>
                        </a:rPr>
                        <a:t>0.00</a:t>
                      </a:r>
                      <a:endParaRPr sz="800">
                        <a:latin typeface="Arial"/>
                        <a:cs typeface="Arial"/>
                      </a:endParaRPr>
                    </a:p>
                  </a:txBody>
                  <a:tcPr marL="0" marR="0" marT="0"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algn="ctr">
                        <a:lnSpc>
                          <a:spcPts val="915"/>
                        </a:lnSpc>
                      </a:pPr>
                      <a:r>
                        <a:rPr sz="800" b="1" spc="-20" dirty="0">
                          <a:latin typeface="Arial"/>
                          <a:cs typeface="Arial"/>
                        </a:rPr>
                        <a:t>0.00</a:t>
                      </a:r>
                      <a:endParaRPr sz="800" dirty="0">
                        <a:latin typeface="Arial"/>
                        <a:cs typeface="Arial"/>
                      </a:endParaRPr>
                    </a:p>
                  </a:txBody>
                  <a:tcPr marL="0" marR="0" marT="0" marB="0">
                    <a:lnL w="6350">
                      <a:solidFill>
                        <a:srgbClr val="000000"/>
                      </a:solidFill>
                      <a:prstDash val="solid"/>
                    </a:lnL>
                    <a:lnB w="6350">
                      <a:solidFill>
                        <a:srgbClr val="000000"/>
                      </a:solidFill>
                      <a:prstDash val="solid"/>
                    </a:lnB>
                  </a:tcPr>
                </a:tc>
                <a:extLst>
                  <a:ext uri="{0D108BD9-81ED-4DB2-BD59-A6C34878D82A}">
                    <a16:rowId xmlns:a16="http://schemas.microsoft.com/office/drawing/2014/main" val="10005"/>
                  </a:ext>
                </a:extLst>
              </a:tr>
            </a:tbl>
          </a:graphicData>
        </a:graphic>
      </p:graphicFrame>
      <p:sp>
        <p:nvSpPr>
          <p:cNvPr id="6" name="object 6"/>
          <p:cNvSpPr txBox="1"/>
          <p:nvPr/>
        </p:nvSpPr>
        <p:spPr>
          <a:xfrm>
            <a:off x="444500" y="2223290"/>
            <a:ext cx="4984115" cy="589264"/>
          </a:xfrm>
          <a:prstGeom prst="rect">
            <a:avLst/>
          </a:prstGeom>
        </p:spPr>
        <p:txBody>
          <a:bodyPr vert="horz" wrap="square" lIns="0" tIns="17145" rIns="0" bIns="0" rtlCol="0">
            <a:spAutoFit/>
          </a:bodyPr>
          <a:lstStyle/>
          <a:p>
            <a:pPr marL="208915" marR="325755" indent="-171450">
              <a:lnSpc>
                <a:spcPts val="950"/>
              </a:lnSpc>
              <a:spcBef>
                <a:spcPts val="135"/>
              </a:spcBef>
              <a:buFont typeface="Arial" panose="020B0604020202020204" pitchFamily="34" charset="0"/>
              <a:buChar char="•"/>
            </a:pPr>
            <a:r>
              <a:rPr sz="800" dirty="0">
                <a:latin typeface="Arial"/>
                <a:cs typeface="Arial"/>
              </a:rPr>
              <a:t>SEEB-GPU delivers </a:t>
            </a:r>
            <a:r>
              <a:rPr lang="en-US" sz="800" dirty="0">
                <a:latin typeface="Arial"/>
                <a:cs typeface="Arial"/>
              </a:rPr>
              <a:t>comparable Throughput, but between</a:t>
            </a:r>
          </a:p>
          <a:p>
            <a:pPr marL="344488" marR="325755" indent="-173038">
              <a:lnSpc>
                <a:spcPts val="950"/>
              </a:lnSpc>
              <a:spcBef>
                <a:spcPts val="135"/>
              </a:spcBef>
              <a:buFont typeface="Arial" panose="020B0604020202020204" pitchFamily="34" charset="0"/>
              <a:buChar char="•"/>
            </a:pPr>
            <a:r>
              <a:rPr lang="en-US" sz="800" b="1" dirty="0">
                <a:latin typeface="Arial"/>
                <a:cs typeface="Arial"/>
              </a:rPr>
              <a:t>1.8x and 15x lower latency</a:t>
            </a:r>
          </a:p>
          <a:p>
            <a:pPr marL="344488" marR="325755" indent="-173038">
              <a:lnSpc>
                <a:spcPts val="950"/>
              </a:lnSpc>
              <a:spcBef>
                <a:spcPts val="135"/>
              </a:spcBef>
              <a:buFont typeface="Arial" panose="020B0604020202020204" pitchFamily="34" charset="0"/>
              <a:buChar char="•"/>
            </a:pPr>
            <a:r>
              <a:rPr lang="en-US" sz="800" b="1" dirty="0">
                <a:latin typeface="Arial"/>
                <a:cs typeface="Arial"/>
              </a:rPr>
              <a:t>9.6x and 12x higher GPU Efficacy</a:t>
            </a:r>
          </a:p>
          <a:p>
            <a:pPr marL="209550" indent="-171450">
              <a:spcBef>
                <a:spcPts val="250"/>
              </a:spcBef>
              <a:buFont typeface="Arial" panose="020B0604020202020204" pitchFamily="34" charset="0"/>
              <a:buChar char="•"/>
            </a:pPr>
            <a:r>
              <a:rPr lang="en-US" sz="800" dirty="0">
                <a:latin typeface="Arial"/>
                <a:cs typeface="Arial"/>
              </a:rPr>
              <a:t>While maintaining</a:t>
            </a:r>
            <a:r>
              <a:rPr lang="en-US" sz="800" b="1" dirty="0">
                <a:latin typeface="Arial"/>
                <a:cs typeface="Arial"/>
              </a:rPr>
              <a:t> </a:t>
            </a:r>
            <a:r>
              <a:rPr sz="800" b="1" dirty="0">
                <a:latin typeface="Arial"/>
                <a:cs typeface="Arial"/>
              </a:rPr>
              <a:t>0% SLA</a:t>
            </a:r>
            <a:r>
              <a:rPr lang="en-US" sz="800" b="1" dirty="0">
                <a:latin typeface="Arial"/>
                <a:cs typeface="Arial"/>
              </a:rPr>
              <a:t> (Service Level Agreements - deadline)</a:t>
            </a:r>
            <a:r>
              <a:rPr sz="800" b="1" dirty="0">
                <a:latin typeface="Arial"/>
                <a:cs typeface="Arial"/>
              </a:rPr>
              <a:t> violations</a:t>
            </a:r>
            <a:r>
              <a:rPr sz="800" dirty="0">
                <a:latin typeface="Arial"/>
                <a:cs typeface="Arial"/>
              </a:rPr>
              <a:t>.</a:t>
            </a: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lang="en-US"/>
              <a:t>S. Subramaniyan et al.</a:t>
            </a:r>
            <a:endParaRPr spc="-25" dirty="0"/>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The</a:t>
            </a:r>
            <a:r>
              <a:rPr spc="35" dirty="0"/>
              <a:t> </a:t>
            </a:r>
            <a:r>
              <a:rPr dirty="0"/>
              <a:t>Ohio</a:t>
            </a:r>
            <a:r>
              <a:rPr spc="35" dirty="0"/>
              <a:t> </a:t>
            </a:r>
            <a:r>
              <a:rPr dirty="0"/>
              <a:t>State</a:t>
            </a:r>
            <a:r>
              <a:rPr spc="35" dirty="0"/>
              <a:t> </a:t>
            </a:r>
            <a:r>
              <a:rPr spc="-10" dirty="0"/>
              <a:t>University</a:t>
            </a:r>
          </a:p>
        </p:txBody>
      </p:sp>
      <p:sp>
        <p:nvSpPr>
          <p:cNvPr id="2" name="Oval 1">
            <a:extLst>
              <a:ext uri="{FF2B5EF4-FFF2-40B4-BE49-F238E27FC236}">
                <a16:creationId xmlns:a16="http://schemas.microsoft.com/office/drawing/2014/main" id="{A1AF9C38-0F21-99B4-300B-660B0D06286F}"/>
              </a:ext>
            </a:extLst>
          </p:cNvPr>
          <p:cNvSpPr/>
          <p:nvPr/>
        </p:nvSpPr>
        <p:spPr>
          <a:xfrm>
            <a:off x="1885023" y="1304013"/>
            <a:ext cx="2892104" cy="209780"/>
          </a:xfrm>
          <a:prstGeom prst="ellipse">
            <a:avLst/>
          </a:prstGeom>
          <a:noFill/>
          <a:ln>
            <a:solidFill>
              <a:srgbClr val="BA0C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183E371-24D6-75B6-B42E-59B8D6CC8977}"/>
              </a:ext>
            </a:extLst>
          </p:cNvPr>
          <p:cNvSpPr/>
          <p:nvPr/>
        </p:nvSpPr>
        <p:spPr>
          <a:xfrm>
            <a:off x="1885023" y="1716981"/>
            <a:ext cx="2892104" cy="226998"/>
          </a:xfrm>
          <a:prstGeom prst="ellipse">
            <a:avLst/>
          </a:prstGeom>
          <a:noFill/>
          <a:ln>
            <a:solidFill>
              <a:srgbClr val="BA0C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1430730-2DEE-B119-2ABD-4B8D1E457388}"/>
              </a:ext>
            </a:extLst>
          </p:cNvPr>
          <p:cNvSpPr/>
          <p:nvPr/>
        </p:nvSpPr>
        <p:spPr>
          <a:xfrm>
            <a:off x="1912920" y="1847728"/>
            <a:ext cx="2892104" cy="226998"/>
          </a:xfrm>
          <a:prstGeom prst="ellipse">
            <a:avLst/>
          </a:prstGeom>
          <a:noFill/>
          <a:ln>
            <a:solidFill>
              <a:srgbClr val="BA0C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572F6A-8574-FC12-2E8D-B5E6B6426FFE}"/>
              </a:ext>
            </a:extLst>
          </p:cNvPr>
          <p:cNvPicPr>
            <a:picLocks noChangeAspect="1"/>
          </p:cNvPicPr>
          <p:nvPr/>
        </p:nvPicPr>
        <p:blipFill>
          <a:blip r:embed="rId2"/>
          <a:srcRect r="67695"/>
          <a:stretch/>
        </p:blipFill>
        <p:spPr>
          <a:xfrm>
            <a:off x="3861658" y="143740"/>
            <a:ext cx="1862611" cy="901353"/>
          </a:xfrm>
          <a:prstGeom prst="rect">
            <a:avLst/>
          </a:prstGeom>
        </p:spPr>
      </p:pic>
      <p:sp>
        <p:nvSpPr>
          <p:cNvPr id="20" name="Slide Number Placeholder 19">
            <a:extLst>
              <a:ext uri="{FF2B5EF4-FFF2-40B4-BE49-F238E27FC236}">
                <a16:creationId xmlns:a16="http://schemas.microsoft.com/office/drawing/2014/main" id="{2C6C55F0-0B7F-7C5A-B567-F91FD89EB368}"/>
              </a:ext>
            </a:extLst>
          </p:cNvPr>
          <p:cNvSpPr>
            <a:spLocks noGrp="1"/>
          </p:cNvSpPr>
          <p:nvPr>
            <p:ph type="sldNum" sz="quarter" idx="4"/>
          </p:nvPr>
        </p:nvSpPr>
        <p:spPr/>
        <p:txBody>
          <a:bodyPr/>
          <a:lstStyle/>
          <a:p>
            <a:fld id="{1CE09141-35DA-7E49-BA2C-6FDD127859D0}" type="slidenum">
              <a:rPr lang="en-US" smtClean="0"/>
              <a:pPr/>
              <a:t>19</a:t>
            </a:fld>
            <a:endParaRPr lang="en-US" dirty="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1" grpId="0" animBg="1"/>
      <p:bldP spid="11" grpId="1"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F3E717F-7F20-9A9F-3E2D-659980A4072C}"/>
              </a:ext>
            </a:extLst>
          </p:cNvPr>
          <p:cNvPicPr>
            <a:picLocks noChangeAspect="1"/>
          </p:cNvPicPr>
          <p:nvPr/>
        </p:nvPicPr>
        <p:blipFill>
          <a:blip r:embed="rId3"/>
          <a:srcRect l="22102" t="24348" r="22102" b="26517"/>
          <a:stretch/>
        </p:blipFill>
        <p:spPr>
          <a:xfrm>
            <a:off x="3563945" y="2120277"/>
            <a:ext cx="640974" cy="609600"/>
          </a:xfrm>
          <a:prstGeom prst="rect">
            <a:avLst/>
          </a:prstGeom>
        </p:spPr>
      </p:pic>
      <p:sp>
        <p:nvSpPr>
          <p:cNvPr id="3" name="object 3" descr="$PPTXTitle"/>
          <p:cNvSpPr txBox="1">
            <a:spLocks noGrp="1"/>
          </p:cNvSpPr>
          <p:nvPr>
            <p:ph type="title"/>
          </p:nvPr>
        </p:nvSpPr>
        <p:spPr>
          <a:xfrm>
            <a:off x="95300" y="194828"/>
            <a:ext cx="3550285" cy="232756"/>
          </a:xfrm>
          <a:prstGeom prst="rect">
            <a:avLst/>
          </a:prstGeom>
        </p:spPr>
        <p:txBody>
          <a:bodyPr vert="horz" wrap="square" lIns="0" tIns="17145" rIns="0" bIns="0" rtlCol="0">
            <a:spAutoFit/>
          </a:bodyPr>
          <a:lstStyle/>
          <a:p>
            <a:pPr marL="12700">
              <a:lnSpc>
                <a:spcPct val="100000"/>
              </a:lnSpc>
              <a:spcBef>
                <a:spcPts val="135"/>
              </a:spcBef>
            </a:pPr>
            <a:r>
              <a:rPr dirty="0">
                <a:solidFill>
                  <a:srgbClr val="BA0C2F"/>
                </a:solidFill>
              </a:rPr>
              <a:t>Why Edge Image Processing?</a:t>
            </a:r>
          </a:p>
        </p:txBody>
      </p:sp>
      <p:pic>
        <p:nvPicPr>
          <p:cNvPr id="5" name="object 5"/>
          <p:cNvPicPr>
            <a:picLocks noChangeAspect="1"/>
          </p:cNvPicPr>
          <p:nvPr/>
        </p:nvPicPr>
        <p:blipFill>
          <a:blip r:embed="rId4" cstate="print"/>
          <a:stretch>
            <a:fillRect/>
          </a:stretch>
        </p:blipFill>
        <p:spPr>
          <a:xfrm>
            <a:off x="4316235" y="1201370"/>
            <a:ext cx="1353312" cy="937660"/>
          </a:xfrm>
          <a:prstGeom prst="rect">
            <a:avLst/>
          </a:prstGeom>
        </p:spPr>
      </p:pic>
      <p:sp>
        <p:nvSpPr>
          <p:cNvPr id="7" name="object 7"/>
          <p:cNvSpPr txBox="1"/>
          <p:nvPr/>
        </p:nvSpPr>
        <p:spPr>
          <a:xfrm>
            <a:off x="106412" y="439450"/>
            <a:ext cx="4220936" cy="2402261"/>
          </a:xfrm>
          <a:prstGeom prst="rect">
            <a:avLst/>
          </a:prstGeom>
        </p:spPr>
        <p:txBody>
          <a:bodyPr vert="horz" wrap="square" lIns="0" tIns="6985" rIns="0" bIns="0" rtlCol="0">
            <a:spAutoFit/>
          </a:bodyPr>
          <a:lstStyle/>
          <a:p>
            <a:pPr marL="214629" marR="30480" indent="-177165">
              <a:lnSpc>
                <a:spcPct val="150000"/>
              </a:lnSpc>
              <a:spcBef>
                <a:spcPts val="55"/>
              </a:spcBef>
              <a:buFont typeface="Arial" panose="020B0604020202020204" pitchFamily="34" charset="0"/>
              <a:buChar char="•"/>
            </a:pPr>
            <a:r>
              <a:rPr lang="en-US" sz="1000" dirty="0">
                <a:latin typeface="Arial"/>
                <a:cs typeface="Arial"/>
              </a:rPr>
              <a:t>Deep Neural Networks (DNNs)</a:t>
            </a:r>
            <a:r>
              <a:rPr sz="1000" dirty="0">
                <a:latin typeface="Arial"/>
                <a:cs typeface="Arial"/>
              </a:rPr>
              <a:t> </a:t>
            </a:r>
            <a:r>
              <a:rPr lang="en-US" sz="1000" dirty="0">
                <a:latin typeface="Arial"/>
                <a:cs typeface="Arial"/>
              </a:rPr>
              <a:t>are used in several applications</a:t>
            </a:r>
            <a:r>
              <a:rPr sz="1000" dirty="0">
                <a:latin typeface="Arial"/>
                <a:cs typeface="Arial"/>
              </a:rPr>
              <a:t> </a:t>
            </a:r>
            <a:endParaRPr lang="en-US" sz="1000" dirty="0">
              <a:latin typeface="Arial"/>
              <a:cs typeface="Arial"/>
            </a:endParaRPr>
          </a:p>
          <a:p>
            <a:pPr marL="403225" marR="30480" lvl="3" indent="-174625">
              <a:lnSpc>
                <a:spcPct val="150000"/>
              </a:lnSpc>
              <a:spcBef>
                <a:spcPts val="55"/>
              </a:spcBef>
              <a:buFont typeface="Arial" panose="020B0604020202020204" pitchFamily="34" charset="0"/>
              <a:buChar char="•"/>
            </a:pPr>
            <a:r>
              <a:rPr lang="en-US" sz="1000" dirty="0">
                <a:latin typeface="Arial"/>
                <a:cs typeface="Arial"/>
              </a:rPr>
              <a:t>S</a:t>
            </a:r>
            <a:r>
              <a:rPr sz="1000" dirty="0">
                <a:latin typeface="Arial"/>
                <a:cs typeface="Arial"/>
              </a:rPr>
              <a:t>mart surveillance</a:t>
            </a:r>
            <a:r>
              <a:rPr lang="en-US" sz="1000" dirty="0">
                <a:latin typeface="Arial"/>
                <a:cs typeface="Arial"/>
              </a:rPr>
              <a:t>, robot navigation,</a:t>
            </a:r>
            <a:r>
              <a:rPr sz="1000" dirty="0">
                <a:latin typeface="Arial"/>
                <a:cs typeface="Arial"/>
              </a:rPr>
              <a:t> </a:t>
            </a:r>
            <a:r>
              <a:rPr lang="en-US" sz="1000" dirty="0">
                <a:latin typeface="Arial"/>
                <a:cs typeface="Arial"/>
              </a:rPr>
              <a:t>and augmented reality</a:t>
            </a:r>
          </a:p>
          <a:p>
            <a:pPr marL="214629" marR="30480" indent="-177165">
              <a:lnSpc>
                <a:spcPct val="150000"/>
              </a:lnSpc>
              <a:spcBef>
                <a:spcPts val="55"/>
              </a:spcBef>
              <a:buFont typeface="Arial" panose="020B0604020202020204" pitchFamily="34" charset="0"/>
              <a:buChar char="•"/>
            </a:pPr>
            <a:r>
              <a:rPr lang="en-US" sz="1000" dirty="0">
                <a:latin typeface="Arial"/>
                <a:cs typeface="Arial"/>
              </a:rPr>
              <a:t>Need for </a:t>
            </a:r>
            <a:r>
              <a:rPr sz="1000" b="1" dirty="0">
                <a:latin typeface="Arial"/>
                <a:cs typeface="Arial"/>
              </a:rPr>
              <a:t>real-time processing </a:t>
            </a:r>
            <a:r>
              <a:rPr sz="1000" dirty="0">
                <a:latin typeface="Arial"/>
                <a:cs typeface="Arial"/>
              </a:rPr>
              <a:t>for smooth, responsive performance.</a:t>
            </a:r>
            <a:endParaRPr lang="en-US" sz="1000" dirty="0">
              <a:latin typeface="Arial"/>
              <a:cs typeface="Arial"/>
            </a:endParaRPr>
          </a:p>
          <a:p>
            <a:pPr marL="403225" marR="30480" lvl="2" indent="-176213">
              <a:lnSpc>
                <a:spcPct val="150000"/>
              </a:lnSpc>
              <a:spcBef>
                <a:spcPts val="55"/>
              </a:spcBef>
              <a:buFont typeface="Arial" panose="020B0604020202020204" pitchFamily="34" charset="0"/>
              <a:buChar char="•"/>
            </a:pPr>
            <a:r>
              <a:rPr lang="en-US" sz="1000" dirty="0">
                <a:latin typeface="Arial"/>
                <a:cs typeface="Arial"/>
              </a:rPr>
              <a:t>Limited mobile processing capabilities</a:t>
            </a:r>
          </a:p>
          <a:p>
            <a:pPr marL="403225" marR="30480" indent="-176213">
              <a:lnSpc>
                <a:spcPct val="150000"/>
              </a:lnSpc>
              <a:spcBef>
                <a:spcPts val="55"/>
              </a:spcBef>
              <a:buFont typeface="Arial" panose="020B0604020202020204" pitchFamily="34" charset="0"/>
              <a:buChar char="•"/>
            </a:pPr>
            <a:r>
              <a:rPr lang="en-US" sz="1000" b="1" dirty="0">
                <a:latin typeface="Arial"/>
                <a:cs typeface="Arial"/>
              </a:rPr>
              <a:t>Offload inference to nearby e</a:t>
            </a:r>
            <a:r>
              <a:rPr sz="1000" b="1" dirty="0">
                <a:latin typeface="Arial"/>
                <a:cs typeface="Arial"/>
              </a:rPr>
              <a:t>dge </a:t>
            </a:r>
            <a:r>
              <a:rPr lang="en-US" sz="1000" b="1" dirty="0">
                <a:latin typeface="Arial"/>
                <a:cs typeface="Arial"/>
              </a:rPr>
              <a:t>server GPUs</a:t>
            </a:r>
          </a:p>
          <a:p>
            <a:pPr marL="231775" marR="30480" lvl="1" indent="-203200">
              <a:lnSpc>
                <a:spcPct val="150000"/>
              </a:lnSpc>
              <a:spcBef>
                <a:spcPts val="55"/>
              </a:spcBef>
              <a:buFont typeface="Arial" panose="020B0604020202020204" pitchFamily="34" charset="0"/>
              <a:buChar char="•"/>
            </a:pPr>
            <a:r>
              <a:rPr lang="en-US" sz="1000" dirty="0">
                <a:solidFill>
                  <a:schemeClr val="tx1"/>
                </a:solidFill>
                <a:latin typeface="Arial"/>
                <a:cs typeface="Arial"/>
              </a:rPr>
              <a:t>Many devices offload to the same edge GPU</a:t>
            </a:r>
          </a:p>
          <a:p>
            <a:pPr marL="231775" marR="30480" lvl="1" indent="-203200">
              <a:lnSpc>
                <a:spcPct val="150000"/>
              </a:lnSpc>
              <a:spcBef>
                <a:spcPts val="55"/>
              </a:spcBef>
              <a:buFont typeface="Arial" panose="020B0604020202020204" pitchFamily="34" charset="0"/>
              <a:buChar char="•"/>
            </a:pPr>
            <a:r>
              <a:rPr lang="en-US" sz="1000" dirty="0">
                <a:solidFill>
                  <a:schemeClr val="tx1"/>
                </a:solidFill>
                <a:latin typeface="Arial"/>
                <a:cs typeface="Arial"/>
              </a:rPr>
              <a:t>How to manage latency on edge GPU?</a:t>
            </a:r>
          </a:p>
          <a:p>
            <a:pPr marL="482600" marR="30480" lvl="2" indent="-228600">
              <a:lnSpc>
                <a:spcPct val="150000"/>
              </a:lnSpc>
              <a:spcBef>
                <a:spcPts val="55"/>
              </a:spcBef>
              <a:buFont typeface="+mj-lt"/>
              <a:buAutoNum type="arabicPeriod"/>
            </a:pPr>
            <a:r>
              <a:rPr lang="en-US" sz="1000" dirty="0">
                <a:latin typeface="Arial"/>
                <a:cs typeface="Arial"/>
              </a:rPr>
              <a:t>GPU allocation per request</a:t>
            </a:r>
          </a:p>
          <a:p>
            <a:pPr marL="482600" marR="30480" lvl="2" indent="-228600">
              <a:lnSpc>
                <a:spcPct val="150000"/>
              </a:lnSpc>
              <a:spcBef>
                <a:spcPts val="55"/>
              </a:spcBef>
              <a:buFont typeface="+mj-lt"/>
              <a:buAutoNum type="arabicPeriod"/>
            </a:pPr>
            <a:r>
              <a:rPr lang="en-US" sz="1000" dirty="0">
                <a:latin typeface="Arial"/>
                <a:cs typeface="Arial"/>
              </a:rPr>
              <a:t>Batch size</a:t>
            </a:r>
          </a:p>
          <a:p>
            <a:pPr marL="482600" marR="30480" lvl="2" indent="-228600">
              <a:lnSpc>
                <a:spcPct val="150000"/>
              </a:lnSpc>
              <a:spcBef>
                <a:spcPts val="55"/>
              </a:spcBef>
              <a:buFont typeface="+mj-lt"/>
              <a:buAutoNum type="arabicPeriod"/>
            </a:pPr>
            <a:r>
              <a:rPr lang="en-US" sz="1000" dirty="0">
                <a:latin typeface="Arial"/>
                <a:cs typeface="Arial"/>
              </a:rPr>
              <a:t>Model structure</a:t>
            </a:r>
            <a:endParaRPr sz="1000" dirty="0">
              <a:latin typeface="Arial"/>
              <a:cs typeface="Arial"/>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lang="en-US"/>
              <a:t>S. Subramaniyan et al.</a:t>
            </a:r>
            <a:endParaRPr spc="-25" dirty="0"/>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The</a:t>
            </a:r>
            <a:r>
              <a:rPr spc="35" dirty="0"/>
              <a:t> </a:t>
            </a:r>
            <a:r>
              <a:rPr dirty="0"/>
              <a:t>Ohio</a:t>
            </a:r>
            <a:r>
              <a:rPr spc="35" dirty="0"/>
              <a:t> </a:t>
            </a:r>
            <a:r>
              <a:rPr dirty="0"/>
              <a:t>State</a:t>
            </a:r>
            <a:r>
              <a:rPr spc="35" dirty="0"/>
              <a:t> </a:t>
            </a:r>
            <a:r>
              <a:rPr spc="-10" dirty="0"/>
              <a:t>University</a:t>
            </a:r>
          </a:p>
        </p:txBody>
      </p:sp>
      <p:sp>
        <p:nvSpPr>
          <p:cNvPr id="17" name="Slide Number Placeholder 16">
            <a:extLst>
              <a:ext uri="{FF2B5EF4-FFF2-40B4-BE49-F238E27FC236}">
                <a16:creationId xmlns:a16="http://schemas.microsoft.com/office/drawing/2014/main" id="{F50109C1-F69C-87A0-7C34-60D80F78774F}"/>
              </a:ext>
            </a:extLst>
          </p:cNvPr>
          <p:cNvSpPr>
            <a:spLocks noGrp="1"/>
          </p:cNvSpPr>
          <p:nvPr>
            <p:ph type="sldNum" sz="quarter" idx="4"/>
          </p:nvPr>
        </p:nvSpPr>
        <p:spPr/>
        <p:txBody>
          <a:bodyPr/>
          <a:lstStyle/>
          <a:p>
            <a:fld id="{1CE09141-35DA-7E49-BA2C-6FDD127859D0}" type="slidenum">
              <a:rPr lang="en-US" smtClean="0"/>
              <a:pPr/>
              <a:t>2</a:t>
            </a:fld>
            <a:endParaRPr lang="en-US" dirty="0"/>
          </a:p>
        </p:txBody>
      </p:sp>
      <p:pic>
        <p:nvPicPr>
          <p:cNvPr id="1026" name="Picture 2" descr="Demand For These Autonomous Delivery Robots Is Skyrocketing During This  Pandemic">
            <a:extLst>
              <a:ext uri="{FF2B5EF4-FFF2-40B4-BE49-F238E27FC236}">
                <a16:creationId xmlns:a16="http://schemas.microsoft.com/office/drawing/2014/main" id="{406B774C-05E2-D8F8-D630-9D8C510689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6237" y="2156511"/>
            <a:ext cx="1353312" cy="902208"/>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What is augmented reality or AR? | Microsoft Dynamics 365">
            <a:extLst>
              <a:ext uri="{FF2B5EF4-FFF2-40B4-BE49-F238E27FC236}">
                <a16:creationId xmlns:a16="http://schemas.microsoft.com/office/drawing/2014/main" id="{CCB86069-1CBB-4630-A2B5-165D74C81DC5}"/>
              </a:ext>
            </a:extLst>
          </p:cNvPr>
          <p:cNvSpPr>
            <a:spLocks noChangeAspect="1" noChangeArrowheads="1"/>
          </p:cNvSpPr>
          <p:nvPr/>
        </p:nvSpPr>
        <p:spPr bwMode="auto">
          <a:xfrm>
            <a:off x="2730500" y="1470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2721CF88-F980-5750-8E36-5979D434EC1E}"/>
              </a:ext>
            </a:extLst>
          </p:cNvPr>
          <p:cNvPicPr>
            <a:picLocks noChangeAspect="1"/>
          </p:cNvPicPr>
          <p:nvPr/>
        </p:nvPicPr>
        <p:blipFill>
          <a:blip r:embed="rId6"/>
          <a:stretch>
            <a:fillRect/>
          </a:stretch>
        </p:blipFill>
        <p:spPr>
          <a:xfrm>
            <a:off x="4316235" y="280333"/>
            <a:ext cx="1353312" cy="907007"/>
          </a:xfrm>
          <a:prstGeom prst="rect">
            <a:avLst/>
          </a:prstGeom>
        </p:spPr>
      </p:pic>
      <p:pic>
        <p:nvPicPr>
          <p:cNvPr id="14" name="object 68">
            <a:extLst>
              <a:ext uri="{FF2B5EF4-FFF2-40B4-BE49-F238E27FC236}">
                <a16:creationId xmlns:a16="http://schemas.microsoft.com/office/drawing/2014/main" id="{89ED69DD-621E-1AA6-4ED8-372E88326A1D}"/>
              </a:ext>
            </a:extLst>
          </p:cNvPr>
          <p:cNvPicPr/>
          <p:nvPr/>
        </p:nvPicPr>
        <p:blipFill>
          <a:blip r:embed="rId7" cstate="print"/>
          <a:stretch>
            <a:fillRect/>
          </a:stretch>
        </p:blipFill>
        <p:spPr>
          <a:xfrm>
            <a:off x="2320470" y="2571680"/>
            <a:ext cx="161707" cy="193806"/>
          </a:xfrm>
          <a:prstGeom prst="rect">
            <a:avLst/>
          </a:prstGeom>
        </p:spPr>
      </p:pic>
      <p:pic>
        <p:nvPicPr>
          <p:cNvPr id="15" name="object 54">
            <a:extLst>
              <a:ext uri="{FF2B5EF4-FFF2-40B4-BE49-F238E27FC236}">
                <a16:creationId xmlns:a16="http://schemas.microsoft.com/office/drawing/2014/main" id="{0DAB19BB-7E16-4A9E-EDF3-E32EA7F6D21A}"/>
              </a:ext>
            </a:extLst>
          </p:cNvPr>
          <p:cNvPicPr/>
          <p:nvPr/>
        </p:nvPicPr>
        <p:blipFill>
          <a:blip r:embed="rId8" cstate="print"/>
          <a:stretch>
            <a:fillRect/>
          </a:stretch>
        </p:blipFill>
        <p:spPr>
          <a:xfrm>
            <a:off x="3080362" y="1871476"/>
            <a:ext cx="175649" cy="203251"/>
          </a:xfrm>
          <a:prstGeom prst="rect">
            <a:avLst/>
          </a:prstGeom>
        </p:spPr>
      </p:pic>
      <p:pic>
        <p:nvPicPr>
          <p:cNvPr id="16" name="object 55">
            <a:extLst>
              <a:ext uri="{FF2B5EF4-FFF2-40B4-BE49-F238E27FC236}">
                <a16:creationId xmlns:a16="http://schemas.microsoft.com/office/drawing/2014/main" id="{4B9CEF05-F96B-351D-9434-35941B2CB398}"/>
              </a:ext>
            </a:extLst>
          </p:cNvPr>
          <p:cNvPicPr/>
          <p:nvPr/>
        </p:nvPicPr>
        <p:blipFill>
          <a:blip r:embed="rId9" cstate="print"/>
          <a:stretch>
            <a:fillRect/>
          </a:stretch>
        </p:blipFill>
        <p:spPr>
          <a:xfrm>
            <a:off x="2268333" y="2292086"/>
            <a:ext cx="265983" cy="265983"/>
          </a:xfrm>
          <a:prstGeom prst="rect">
            <a:avLst/>
          </a:prstGeom>
        </p:spPr>
      </p:pic>
      <p:pic>
        <p:nvPicPr>
          <p:cNvPr id="18" name="object 56">
            <a:extLst>
              <a:ext uri="{FF2B5EF4-FFF2-40B4-BE49-F238E27FC236}">
                <a16:creationId xmlns:a16="http://schemas.microsoft.com/office/drawing/2014/main" id="{8E1602A4-72F6-C856-9B7E-1166D9B4B9FB}"/>
              </a:ext>
            </a:extLst>
          </p:cNvPr>
          <p:cNvPicPr/>
          <p:nvPr/>
        </p:nvPicPr>
        <p:blipFill>
          <a:blip r:embed="rId10" cstate="print"/>
          <a:stretch>
            <a:fillRect/>
          </a:stretch>
        </p:blipFill>
        <p:spPr>
          <a:xfrm>
            <a:off x="2666116" y="2015481"/>
            <a:ext cx="190705" cy="191959"/>
          </a:xfrm>
          <a:prstGeom prst="rect">
            <a:avLst/>
          </a:prstGeom>
        </p:spPr>
      </p:pic>
      <p:pic>
        <p:nvPicPr>
          <p:cNvPr id="19" name="object 18">
            <a:extLst>
              <a:ext uri="{FF2B5EF4-FFF2-40B4-BE49-F238E27FC236}">
                <a16:creationId xmlns:a16="http://schemas.microsoft.com/office/drawing/2014/main" id="{0AE4172C-6785-E4D2-D336-936BB0112AE7}"/>
              </a:ext>
            </a:extLst>
          </p:cNvPr>
          <p:cNvPicPr/>
          <p:nvPr/>
        </p:nvPicPr>
        <p:blipFill>
          <a:blip r:embed="rId11" cstate="print"/>
          <a:stretch>
            <a:fillRect/>
          </a:stretch>
        </p:blipFill>
        <p:spPr>
          <a:xfrm>
            <a:off x="2570737" y="2211802"/>
            <a:ext cx="286084" cy="255797"/>
          </a:xfrm>
          <a:prstGeom prst="rect">
            <a:avLst/>
          </a:prstGeom>
        </p:spPr>
      </p:pic>
      <p:pic>
        <p:nvPicPr>
          <p:cNvPr id="20" name="object 66">
            <a:extLst>
              <a:ext uri="{FF2B5EF4-FFF2-40B4-BE49-F238E27FC236}">
                <a16:creationId xmlns:a16="http://schemas.microsoft.com/office/drawing/2014/main" id="{D818855B-24D1-7213-8698-A577BDD16341}"/>
              </a:ext>
            </a:extLst>
          </p:cNvPr>
          <p:cNvPicPr/>
          <p:nvPr/>
        </p:nvPicPr>
        <p:blipFill>
          <a:blip r:embed="rId12" cstate="print"/>
          <a:stretch>
            <a:fillRect/>
          </a:stretch>
        </p:blipFill>
        <p:spPr>
          <a:xfrm>
            <a:off x="3022664" y="2085186"/>
            <a:ext cx="253177" cy="203921"/>
          </a:xfrm>
          <a:prstGeom prst="rect">
            <a:avLst/>
          </a:prstGeom>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42" presetClass="path" presetSubtype="0" accel="50000" decel="50000" fill="hold" nodeType="withEffect">
                                  <p:stCondLst>
                                    <p:cond delay="0"/>
                                  </p:stCondLst>
                                  <p:childTnLst>
                                    <p:animMotion origin="layout" path="M -4.88987E-6 2.95499E-6 L 0.21256 -0.01126 " pathEditMode="relative" rAng="0" ptsTypes="AA">
                                      <p:cBhvr>
                                        <p:cTn id="18" dur="2000" fill="hold"/>
                                        <p:tgtEl>
                                          <p:spTgt spid="14"/>
                                        </p:tgtEl>
                                        <p:attrNameLst>
                                          <p:attrName>ppt_x</p:attrName>
                                          <p:attrName>ppt_y</p:attrName>
                                        </p:attrNameLst>
                                      </p:cBhvr>
                                      <p:rCtr x="10628" y="-587"/>
                                    </p:animMotion>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0" presetClass="path" presetSubtype="0" accel="50000" decel="50000" fill="hold" nodeType="withEffect">
                                  <p:stCondLst>
                                    <p:cond delay="0"/>
                                  </p:stCondLst>
                                  <p:childTnLst>
                                    <p:animMotion origin="layout" path="M 0.0033 0.00293 L 0.12693 0.02837 " pathEditMode="relative" rAng="0" ptsTypes="AA">
                                      <p:cBhvr>
                                        <p:cTn id="34" dur="2000" fill="hold"/>
                                        <p:tgtEl>
                                          <p:spTgt spid="19"/>
                                        </p:tgtEl>
                                        <p:attrNameLst>
                                          <p:attrName>ppt_x</p:attrName>
                                          <p:attrName>ppt_y</p:attrName>
                                        </p:attrNameLst>
                                      </p:cBhvr>
                                      <p:rCtr x="6167" y="1272"/>
                                    </p:animMotion>
                                  </p:childTnLst>
                                </p:cTn>
                              </p:par>
                              <p:par>
                                <p:cTn id="35" presetID="0" presetClass="path" presetSubtype="0" accel="50000" decel="50000" fill="hold" nodeType="withEffect">
                                  <p:stCondLst>
                                    <p:cond delay="0"/>
                                  </p:stCondLst>
                                  <p:childTnLst>
                                    <p:animMotion origin="layout" path="M 4.49339E-6 1.70254E-6 L 0.05286 0.00832 " pathEditMode="relative" rAng="0" ptsTypes="AA">
                                      <p:cBhvr>
                                        <p:cTn id="36" dur="2000" fill="hold"/>
                                        <p:tgtEl>
                                          <p:spTgt spid="20"/>
                                        </p:tgtEl>
                                        <p:attrNameLst>
                                          <p:attrName>ppt_x</p:attrName>
                                          <p:attrName>ppt_y</p:attrName>
                                        </p:attrNameLst>
                                      </p:cBhvr>
                                      <p:rCtr x="2643" y="391"/>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114E7-EEAA-AF3C-1889-7B948F7BB658}"/>
            </a:ext>
          </a:extLst>
        </p:cNvPr>
        <p:cNvGrpSpPr/>
        <p:nvPr/>
      </p:nvGrpSpPr>
      <p:grpSpPr>
        <a:xfrm>
          <a:off x="0" y="0"/>
          <a:ext cx="0" cy="0"/>
          <a:chOff x="0" y="0"/>
          <a:chExt cx="0" cy="0"/>
        </a:xfrm>
      </p:grpSpPr>
      <p:sp>
        <p:nvSpPr>
          <p:cNvPr id="3" name="object 3" descr="$PPTXTitle">
            <a:extLst>
              <a:ext uri="{FF2B5EF4-FFF2-40B4-BE49-F238E27FC236}">
                <a16:creationId xmlns:a16="http://schemas.microsoft.com/office/drawing/2014/main" id="{B9283A19-2637-CB71-0388-6F7C90C72323}"/>
              </a:ext>
            </a:extLst>
          </p:cNvPr>
          <p:cNvSpPr txBox="1">
            <a:spLocks noGrp="1"/>
          </p:cNvSpPr>
          <p:nvPr>
            <p:ph type="title"/>
          </p:nvPr>
        </p:nvSpPr>
        <p:spPr>
          <a:xfrm>
            <a:off x="95300" y="194828"/>
            <a:ext cx="2635200" cy="232756"/>
          </a:xfrm>
          <a:prstGeom prst="rect">
            <a:avLst/>
          </a:prstGeom>
        </p:spPr>
        <p:txBody>
          <a:bodyPr vert="horz" wrap="square" lIns="0" tIns="17145" rIns="0" bIns="0" rtlCol="0">
            <a:spAutoFit/>
          </a:bodyPr>
          <a:lstStyle/>
          <a:p>
            <a:pPr marL="12700">
              <a:lnSpc>
                <a:spcPct val="100000"/>
              </a:lnSpc>
              <a:spcBef>
                <a:spcPts val="135"/>
              </a:spcBef>
            </a:pPr>
            <a:r>
              <a:rPr dirty="0">
                <a:solidFill>
                  <a:srgbClr val="BA0C2F"/>
                </a:solidFill>
              </a:rPr>
              <a:t>Evaluation on Poisson Trace</a:t>
            </a:r>
          </a:p>
        </p:txBody>
      </p:sp>
      <p:sp>
        <p:nvSpPr>
          <p:cNvPr id="182" name="object 182">
            <a:extLst>
              <a:ext uri="{FF2B5EF4-FFF2-40B4-BE49-F238E27FC236}">
                <a16:creationId xmlns:a16="http://schemas.microsoft.com/office/drawing/2014/main" id="{769DEAED-A809-CBF7-F320-1F6AF60C45EA}"/>
              </a:ext>
            </a:extLst>
          </p:cNvPr>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lang="en-US"/>
              <a:t>S. Subramaniyan et al.</a:t>
            </a:r>
            <a:endParaRPr spc="-25" dirty="0"/>
          </a:p>
        </p:txBody>
      </p:sp>
      <p:sp>
        <p:nvSpPr>
          <p:cNvPr id="183" name="object 183">
            <a:extLst>
              <a:ext uri="{FF2B5EF4-FFF2-40B4-BE49-F238E27FC236}">
                <a16:creationId xmlns:a16="http://schemas.microsoft.com/office/drawing/2014/main" id="{88CC85D2-C954-95EC-30D7-C8A22993A787}"/>
              </a:ext>
            </a:extLst>
          </p:cNvPr>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The</a:t>
            </a:r>
            <a:r>
              <a:rPr spc="35" dirty="0"/>
              <a:t> </a:t>
            </a:r>
            <a:r>
              <a:rPr dirty="0"/>
              <a:t>Ohio</a:t>
            </a:r>
            <a:r>
              <a:rPr spc="35" dirty="0"/>
              <a:t> </a:t>
            </a:r>
            <a:r>
              <a:rPr dirty="0"/>
              <a:t>State</a:t>
            </a:r>
            <a:r>
              <a:rPr spc="35" dirty="0"/>
              <a:t> </a:t>
            </a:r>
            <a:r>
              <a:rPr spc="-10" dirty="0"/>
              <a:t>University</a:t>
            </a:r>
          </a:p>
        </p:txBody>
      </p:sp>
      <p:pic>
        <p:nvPicPr>
          <p:cNvPr id="2" name="Picture 1">
            <a:extLst>
              <a:ext uri="{FF2B5EF4-FFF2-40B4-BE49-F238E27FC236}">
                <a16:creationId xmlns:a16="http://schemas.microsoft.com/office/drawing/2014/main" id="{81EE8D34-ADB1-506B-6015-D63DF63940B5}"/>
              </a:ext>
            </a:extLst>
          </p:cNvPr>
          <p:cNvPicPr>
            <a:picLocks noChangeAspect="1"/>
          </p:cNvPicPr>
          <p:nvPr/>
        </p:nvPicPr>
        <p:blipFill>
          <a:blip r:embed="rId2"/>
          <a:stretch>
            <a:fillRect/>
          </a:stretch>
        </p:blipFill>
        <p:spPr>
          <a:xfrm>
            <a:off x="-5500" y="1165225"/>
            <a:ext cx="5765800" cy="977742"/>
          </a:xfrm>
          <a:prstGeom prst="rect">
            <a:avLst/>
          </a:prstGeom>
        </p:spPr>
      </p:pic>
      <p:sp>
        <p:nvSpPr>
          <p:cNvPr id="185" name="object 4">
            <a:extLst>
              <a:ext uri="{FF2B5EF4-FFF2-40B4-BE49-F238E27FC236}">
                <a16:creationId xmlns:a16="http://schemas.microsoft.com/office/drawing/2014/main" id="{F61B6E95-F572-02C3-9581-2F4DBF839BBF}"/>
              </a:ext>
            </a:extLst>
          </p:cNvPr>
          <p:cNvSpPr txBox="1"/>
          <p:nvPr/>
        </p:nvSpPr>
        <p:spPr>
          <a:xfrm>
            <a:off x="515200" y="2219421"/>
            <a:ext cx="4724400" cy="822660"/>
          </a:xfrm>
          <a:prstGeom prst="rect">
            <a:avLst/>
          </a:prstGeom>
        </p:spPr>
        <p:txBody>
          <a:bodyPr vert="horz" wrap="square" lIns="0" tIns="55244" rIns="0" bIns="0" rtlCol="0">
            <a:spAutoFit/>
          </a:bodyPr>
          <a:lstStyle/>
          <a:p>
            <a:pPr marL="209550" indent="-171450">
              <a:lnSpc>
                <a:spcPct val="100000"/>
              </a:lnSpc>
              <a:spcBef>
                <a:spcPts val="434"/>
              </a:spcBef>
              <a:buFont typeface="Arial" panose="020B0604020202020204" pitchFamily="34" charset="0"/>
              <a:buChar char="•"/>
            </a:pPr>
            <a:r>
              <a:rPr sz="1100" dirty="0">
                <a:latin typeface="Arial"/>
                <a:cs typeface="Arial"/>
              </a:rPr>
              <a:t>SEEB-GPU achieves the </a:t>
            </a:r>
            <a:r>
              <a:rPr sz="1100" b="1" dirty="0">
                <a:latin typeface="Arial"/>
                <a:cs typeface="Arial"/>
              </a:rPr>
              <a:t>lowest latency </a:t>
            </a:r>
            <a:r>
              <a:rPr sz="1100" dirty="0">
                <a:latin typeface="Arial"/>
                <a:cs typeface="Arial"/>
              </a:rPr>
              <a:t>across all Poisson arrival rates.</a:t>
            </a:r>
            <a:endParaRPr lang="en-US" sz="1100" dirty="0">
              <a:latin typeface="Arial"/>
              <a:cs typeface="Arial"/>
            </a:endParaRPr>
          </a:p>
          <a:p>
            <a:pPr marL="517525" lvl="1" indent="-169863">
              <a:spcBef>
                <a:spcPts val="434"/>
              </a:spcBef>
              <a:buFont typeface="Arial" panose="020B0604020202020204" pitchFamily="34" charset="0"/>
              <a:buChar char="•"/>
            </a:pPr>
            <a:r>
              <a:rPr lang="en-US" sz="1100" dirty="0">
                <a:latin typeface="Arial"/>
                <a:cs typeface="Arial"/>
              </a:rPr>
              <a:t>Similar to </a:t>
            </a:r>
            <a:r>
              <a:rPr lang="en-US" sz="1100" dirty="0" err="1">
                <a:latin typeface="Arial"/>
                <a:cs typeface="Arial"/>
              </a:rPr>
              <a:t>Branchynet</a:t>
            </a:r>
            <a:r>
              <a:rPr lang="en-US" sz="1100" dirty="0">
                <a:latin typeface="Arial"/>
                <a:cs typeface="Arial"/>
              </a:rPr>
              <a:t>, which has the lowest accuracy</a:t>
            </a:r>
            <a:endParaRPr sz="1100" dirty="0">
              <a:latin typeface="Arial"/>
              <a:cs typeface="Arial"/>
            </a:endParaRPr>
          </a:p>
          <a:p>
            <a:pPr marL="209550" indent="-171450">
              <a:lnSpc>
                <a:spcPct val="100000"/>
              </a:lnSpc>
              <a:spcBef>
                <a:spcPts val="334"/>
              </a:spcBef>
              <a:buFont typeface="Arial" panose="020B0604020202020204" pitchFamily="34" charset="0"/>
              <a:buChar char="•"/>
            </a:pPr>
            <a:r>
              <a:rPr sz="1100" dirty="0">
                <a:latin typeface="Arial"/>
                <a:cs typeface="Arial"/>
              </a:rPr>
              <a:t>GPU efficacy is consistently the </a:t>
            </a:r>
            <a:r>
              <a:rPr sz="1100" b="1" dirty="0">
                <a:latin typeface="Arial"/>
                <a:cs typeface="Arial"/>
              </a:rPr>
              <a:t>highest</a:t>
            </a:r>
            <a:r>
              <a:rPr sz="1100" dirty="0">
                <a:latin typeface="Arial"/>
                <a:cs typeface="Arial"/>
              </a:rPr>
              <a:t>, showing superior SM utilization</a:t>
            </a:r>
            <a:r>
              <a:rPr lang="en-US" sz="1100" dirty="0">
                <a:latin typeface="Arial"/>
                <a:cs typeface="Arial"/>
              </a:rPr>
              <a:t> at minimal accuracy loss</a:t>
            </a:r>
            <a:r>
              <a:rPr sz="1100" dirty="0">
                <a:latin typeface="Arial"/>
                <a:cs typeface="Arial"/>
              </a:rPr>
              <a:t>.</a:t>
            </a:r>
          </a:p>
        </p:txBody>
      </p:sp>
      <p:pic>
        <p:nvPicPr>
          <p:cNvPr id="186" name="Picture 185">
            <a:extLst>
              <a:ext uri="{FF2B5EF4-FFF2-40B4-BE49-F238E27FC236}">
                <a16:creationId xmlns:a16="http://schemas.microsoft.com/office/drawing/2014/main" id="{FE730367-AABE-B465-93A9-DAE007D81CA4}"/>
              </a:ext>
            </a:extLst>
          </p:cNvPr>
          <p:cNvPicPr>
            <a:picLocks noChangeAspect="1"/>
          </p:cNvPicPr>
          <p:nvPr/>
        </p:nvPicPr>
        <p:blipFill>
          <a:blip r:embed="rId3"/>
          <a:srcRect l="34360" r="33921"/>
          <a:stretch/>
        </p:blipFill>
        <p:spPr>
          <a:xfrm>
            <a:off x="3918521" y="157277"/>
            <a:ext cx="1828800" cy="901353"/>
          </a:xfrm>
          <a:prstGeom prst="rect">
            <a:avLst/>
          </a:prstGeom>
        </p:spPr>
      </p:pic>
      <p:sp>
        <p:nvSpPr>
          <p:cNvPr id="193" name="Slide Number Placeholder 192">
            <a:extLst>
              <a:ext uri="{FF2B5EF4-FFF2-40B4-BE49-F238E27FC236}">
                <a16:creationId xmlns:a16="http://schemas.microsoft.com/office/drawing/2014/main" id="{82BA5546-7D7C-D075-AFA2-3828A16FF777}"/>
              </a:ext>
            </a:extLst>
          </p:cNvPr>
          <p:cNvSpPr>
            <a:spLocks noGrp="1"/>
          </p:cNvSpPr>
          <p:nvPr>
            <p:ph type="sldNum" sz="quarter" idx="4"/>
          </p:nvPr>
        </p:nvSpPr>
        <p:spPr/>
        <p:txBody>
          <a:bodyPr/>
          <a:lstStyle/>
          <a:p>
            <a:fld id="{1CE09141-35DA-7E49-BA2C-6FDD127859D0}" type="slidenum">
              <a:rPr lang="en-US" smtClean="0"/>
              <a:pPr/>
              <a:t>20</a:t>
            </a:fld>
            <a:endParaRPr lang="en-US" dirty="0"/>
          </a:p>
        </p:txBody>
      </p:sp>
    </p:spTree>
    <p:extLst>
      <p:ext uri="{BB962C8B-B14F-4D97-AF65-F5344CB8AC3E}">
        <p14:creationId xmlns:p14="http://schemas.microsoft.com/office/powerpoint/2010/main" val="301101544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descr="$PPTXTitle"/>
          <p:cNvSpPr txBox="1">
            <a:spLocks noGrp="1"/>
          </p:cNvSpPr>
          <p:nvPr>
            <p:ph type="title"/>
          </p:nvPr>
        </p:nvSpPr>
        <p:spPr>
          <a:xfrm>
            <a:off x="82599" y="194828"/>
            <a:ext cx="2964489" cy="232756"/>
          </a:xfrm>
          <a:prstGeom prst="rect">
            <a:avLst/>
          </a:prstGeom>
        </p:spPr>
        <p:txBody>
          <a:bodyPr vert="horz" wrap="square" lIns="0" tIns="17145" rIns="0" bIns="0" rtlCol="0">
            <a:spAutoFit/>
          </a:bodyPr>
          <a:lstStyle/>
          <a:p>
            <a:pPr marL="25400">
              <a:lnSpc>
                <a:spcPct val="100000"/>
              </a:lnSpc>
              <a:spcBef>
                <a:spcPts val="135"/>
              </a:spcBef>
            </a:pPr>
            <a:r>
              <a:rPr dirty="0">
                <a:solidFill>
                  <a:srgbClr val="BA0C2F"/>
                </a:solidFill>
              </a:rPr>
              <a:t>Sensitivity Analysis </a:t>
            </a:r>
            <a:r>
              <a:rPr lang="en-US" dirty="0">
                <a:solidFill>
                  <a:srgbClr val="BA0C2F"/>
                </a:solidFill>
              </a:rPr>
              <a:t>(PAI Trace)</a:t>
            </a:r>
            <a:endParaRPr sz="1500" baseline="-11111" dirty="0">
              <a:solidFill>
                <a:srgbClr val="BA0C2F"/>
              </a:solidFill>
              <a:latin typeface="Arial"/>
              <a:cs typeface="Arial"/>
            </a:endParaRPr>
          </a:p>
        </p:txBody>
      </p:sp>
      <mc:AlternateContent xmlns:mc="http://schemas.openxmlformats.org/markup-compatibility/2006" xmlns:a14="http://schemas.microsoft.com/office/drawing/2010/main">
        <mc:Choice Requires="a14">
          <p:sp>
            <p:nvSpPr>
              <p:cNvPr id="79" name="object 79"/>
              <p:cNvSpPr txBox="1"/>
              <p:nvPr/>
            </p:nvSpPr>
            <p:spPr>
              <a:xfrm>
                <a:off x="324432" y="2663659"/>
                <a:ext cx="2199005" cy="350096"/>
              </a:xfrm>
              <a:prstGeom prst="rect">
                <a:avLst/>
              </a:prstGeom>
            </p:spPr>
            <p:txBody>
              <a:bodyPr vert="horz" wrap="square" lIns="0" tIns="11430" rIns="0" bIns="0" rtlCol="0">
                <a:spAutoFit/>
              </a:bodyPr>
              <a:lstStyle/>
              <a:p>
                <a:pPr marL="38100" algn="ctr">
                  <a:lnSpc>
                    <a:spcPct val="100000"/>
                  </a:lnSpc>
                  <a:spcBef>
                    <a:spcPts val="90"/>
                  </a:spcBef>
                </a:pPr>
                <a:r>
                  <a:rPr lang="en-US" sz="1100" dirty="0">
                    <a:latin typeface="Arial"/>
                    <a:cs typeface="Arial"/>
                  </a:rPr>
                  <a:t>Increasing </a:t>
                </a:r>
                <a14:m>
                  <m:oMath xmlns:m="http://schemas.openxmlformats.org/officeDocument/2006/math">
                    <m:sSub>
                      <m:sSubPr>
                        <m:ctrlPr>
                          <a:rPr lang="en-US" sz="1100" b="0" i="1" smtClean="0">
                            <a:latin typeface="Cambria Math" panose="02040503050406030204" pitchFamily="18" charset="0"/>
                            <a:cs typeface="Arial"/>
                          </a:rPr>
                        </m:ctrlPr>
                      </m:sSubPr>
                      <m:e>
                        <m:r>
                          <a:rPr lang="en-US" sz="1100" b="0" i="1" smtClean="0">
                            <a:latin typeface="Cambria Math" panose="02040503050406030204" pitchFamily="18" charset="0"/>
                            <a:cs typeface="Arial"/>
                          </a:rPr>
                          <m:t>𝜆</m:t>
                        </m:r>
                      </m:e>
                      <m:sub>
                        <m:r>
                          <a:rPr lang="en-US" sz="1100" b="0" i="1" smtClean="0">
                            <a:latin typeface="Cambria Math" panose="02040503050406030204" pitchFamily="18" charset="0"/>
                            <a:cs typeface="Arial"/>
                          </a:rPr>
                          <m:t>1</m:t>
                        </m:r>
                      </m:sub>
                    </m:sSub>
                  </m:oMath>
                </a14:m>
                <a:r>
                  <a:rPr lang="en-US" sz="1100" dirty="0">
                    <a:latin typeface="Arial"/>
                    <a:cs typeface="Arial"/>
                  </a:rPr>
                  <a:t> emphasizes </a:t>
                </a:r>
                <a:r>
                  <a:rPr lang="en-US" sz="1100" b="1" dirty="0">
                    <a:latin typeface="Arial"/>
                    <a:cs typeface="Arial"/>
                  </a:rPr>
                  <a:t>latency minimization (take earlier exits)</a:t>
                </a:r>
                <a:endParaRPr sz="1100" dirty="0">
                  <a:latin typeface="Arial"/>
                  <a:cs typeface="Arial"/>
                </a:endParaRPr>
              </a:p>
            </p:txBody>
          </p:sp>
        </mc:Choice>
        <mc:Fallback xmlns="">
          <p:sp>
            <p:nvSpPr>
              <p:cNvPr id="79" name="object 79"/>
              <p:cNvSpPr txBox="1">
                <a:spLocks noRot="1" noChangeAspect="1" noMove="1" noResize="1" noEditPoints="1" noAdjustHandles="1" noChangeArrowheads="1" noChangeShapeType="1" noTextEdit="1"/>
              </p:cNvSpPr>
              <p:nvPr/>
            </p:nvSpPr>
            <p:spPr>
              <a:xfrm>
                <a:off x="324432" y="2663659"/>
                <a:ext cx="2199005" cy="350096"/>
              </a:xfrm>
              <a:prstGeom prst="rect">
                <a:avLst/>
              </a:prstGeom>
              <a:blipFill>
                <a:blip r:embed="rId2"/>
                <a:stretch>
                  <a:fillRect l="-1149" t="-6897" r="-4598"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object 153"/>
              <p:cNvSpPr txBox="1"/>
              <p:nvPr/>
            </p:nvSpPr>
            <p:spPr>
              <a:xfrm>
                <a:off x="3047089" y="2663659"/>
                <a:ext cx="2205355" cy="355803"/>
              </a:xfrm>
              <a:prstGeom prst="rect">
                <a:avLst/>
              </a:prstGeom>
            </p:spPr>
            <p:txBody>
              <a:bodyPr vert="horz" wrap="square" lIns="0" tIns="6985" rIns="0" bIns="0" rtlCol="0">
                <a:spAutoFit/>
              </a:bodyPr>
              <a:lstStyle/>
              <a:p>
                <a:pPr marL="4763" marR="30480" algn="ctr">
                  <a:lnSpc>
                    <a:spcPct val="102600"/>
                  </a:lnSpc>
                  <a:spcBef>
                    <a:spcPts val="55"/>
                  </a:spcBef>
                </a:pPr>
                <a:r>
                  <a:rPr lang="en-US" sz="1100" dirty="0">
                    <a:latin typeface="Arial"/>
                    <a:cs typeface="Arial"/>
                  </a:rPr>
                  <a:t>Increasing </a:t>
                </a:r>
                <a14:m>
                  <m:oMath xmlns:m="http://schemas.openxmlformats.org/officeDocument/2006/math">
                    <m:sSub>
                      <m:sSubPr>
                        <m:ctrlPr>
                          <a:rPr lang="ar-AE" sz="1200" b="0" i="1" smtClean="0">
                            <a:latin typeface="Cambria Math" panose="02040503050406030204" pitchFamily="18" charset="0"/>
                            <a:cs typeface="Arial"/>
                          </a:rPr>
                        </m:ctrlPr>
                      </m:sSubPr>
                      <m:e>
                        <m:r>
                          <a:rPr lang="ar-AE" sz="1200" b="0" i="1" smtClean="0">
                            <a:latin typeface="Cambria Math" panose="02040503050406030204" pitchFamily="18" charset="0"/>
                            <a:cs typeface="Arial"/>
                          </a:rPr>
                          <m:t>𝜆</m:t>
                        </m:r>
                      </m:e>
                      <m:sub>
                        <m:r>
                          <a:rPr lang="ar-AE" sz="1200" b="0" i="1" smtClean="0">
                            <a:latin typeface="Cambria Math" panose="02040503050406030204" pitchFamily="18" charset="0"/>
                            <a:cs typeface="Arial"/>
                          </a:rPr>
                          <m:t>2</m:t>
                        </m:r>
                      </m:sub>
                    </m:sSub>
                  </m:oMath>
                </a14:m>
                <a:r>
                  <a:rPr lang="ar-AE" sz="1200" baseline="-10416" dirty="0">
                    <a:latin typeface="Arial"/>
                    <a:cs typeface="Arial"/>
                  </a:rPr>
                  <a:t> </a:t>
                </a:r>
                <a:r>
                  <a:rPr lang="en-US" sz="1100" dirty="0">
                    <a:latin typeface="Arial"/>
                    <a:cs typeface="Arial"/>
                  </a:rPr>
                  <a:t>prioritizes </a:t>
                </a:r>
                <a:r>
                  <a:rPr lang="en-US" sz="1100" b="1" dirty="0">
                    <a:latin typeface="Arial"/>
                    <a:cs typeface="Arial"/>
                  </a:rPr>
                  <a:t>accuracy retention (take later exits)</a:t>
                </a:r>
                <a:endParaRPr sz="1100" dirty="0">
                  <a:latin typeface="Arial"/>
                  <a:cs typeface="Arial"/>
                </a:endParaRPr>
              </a:p>
            </p:txBody>
          </p:sp>
        </mc:Choice>
        <mc:Fallback xmlns="">
          <p:sp>
            <p:nvSpPr>
              <p:cNvPr id="153" name="object 153"/>
              <p:cNvSpPr txBox="1">
                <a:spLocks noRot="1" noChangeAspect="1" noMove="1" noResize="1" noEditPoints="1" noAdjustHandles="1" noChangeArrowheads="1" noChangeShapeType="1" noTextEdit="1"/>
              </p:cNvSpPr>
              <p:nvPr/>
            </p:nvSpPr>
            <p:spPr>
              <a:xfrm>
                <a:off x="3047089" y="2663659"/>
                <a:ext cx="2205355" cy="355803"/>
              </a:xfrm>
              <a:prstGeom prst="rect">
                <a:avLst/>
              </a:prstGeom>
              <a:blipFill>
                <a:blip r:embed="rId3"/>
                <a:stretch>
                  <a:fillRect l="-2299" t="-10345" r="-2874" b="-24138"/>
                </a:stretch>
              </a:blipFill>
            </p:spPr>
            <p:txBody>
              <a:bodyPr/>
              <a:lstStyle/>
              <a:p>
                <a:r>
                  <a:rPr lang="en-US">
                    <a:noFill/>
                  </a:rPr>
                  <a:t> </a:t>
                </a:r>
              </a:p>
            </p:txBody>
          </p:sp>
        </mc:Fallback>
      </mc:AlternateContent>
      <p:sp>
        <p:nvSpPr>
          <p:cNvPr id="156" name="object 156"/>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The</a:t>
            </a:r>
            <a:r>
              <a:rPr spc="35" dirty="0"/>
              <a:t> </a:t>
            </a:r>
            <a:r>
              <a:rPr dirty="0"/>
              <a:t>Ohio</a:t>
            </a:r>
            <a:r>
              <a:rPr spc="35" dirty="0"/>
              <a:t> </a:t>
            </a:r>
            <a:r>
              <a:rPr dirty="0"/>
              <a:t>State</a:t>
            </a:r>
            <a:r>
              <a:rPr spc="35" dirty="0"/>
              <a:t> </a:t>
            </a:r>
            <a:r>
              <a:rPr spc="-10" dirty="0"/>
              <a:t>University</a:t>
            </a:r>
          </a:p>
        </p:txBody>
      </p:sp>
      <p:pic>
        <p:nvPicPr>
          <p:cNvPr id="2" name="Picture 1">
            <a:extLst>
              <a:ext uri="{FF2B5EF4-FFF2-40B4-BE49-F238E27FC236}">
                <a16:creationId xmlns:a16="http://schemas.microsoft.com/office/drawing/2014/main" id="{21737B54-C0CC-13ED-735D-D173957A6EC7}"/>
              </a:ext>
            </a:extLst>
          </p:cNvPr>
          <p:cNvPicPr>
            <a:picLocks noChangeAspect="1"/>
          </p:cNvPicPr>
          <p:nvPr/>
        </p:nvPicPr>
        <p:blipFill>
          <a:blip r:embed="rId4"/>
          <a:stretch>
            <a:fillRect/>
          </a:stretch>
        </p:blipFill>
        <p:spPr>
          <a:xfrm>
            <a:off x="324432" y="839918"/>
            <a:ext cx="4940300" cy="1724655"/>
          </a:xfrm>
          <a:prstGeom prst="rect">
            <a:avLst/>
          </a:prstGeom>
        </p:spPr>
      </p:pic>
      <p:sp>
        <p:nvSpPr>
          <p:cNvPr id="161" name="Oval 160">
            <a:extLst>
              <a:ext uri="{FF2B5EF4-FFF2-40B4-BE49-F238E27FC236}">
                <a16:creationId xmlns:a16="http://schemas.microsoft.com/office/drawing/2014/main" id="{1475DAA7-D776-1439-38B5-5C18C1BC75D3}"/>
              </a:ext>
            </a:extLst>
          </p:cNvPr>
          <p:cNvSpPr/>
          <p:nvPr/>
        </p:nvSpPr>
        <p:spPr>
          <a:xfrm>
            <a:off x="444500" y="1927225"/>
            <a:ext cx="381000" cy="228600"/>
          </a:xfrm>
          <a:prstGeom prst="ellipse">
            <a:avLst/>
          </a:prstGeom>
          <a:noFill/>
          <a:ln>
            <a:solidFill>
              <a:srgbClr val="BA0C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BFB66D63-C46E-12A5-28AB-FA1CC884DCC9}"/>
              </a:ext>
            </a:extLst>
          </p:cNvPr>
          <p:cNvSpPr/>
          <p:nvPr/>
        </p:nvSpPr>
        <p:spPr>
          <a:xfrm>
            <a:off x="1587500" y="2232025"/>
            <a:ext cx="381000" cy="228600"/>
          </a:xfrm>
          <a:prstGeom prst="ellipse">
            <a:avLst/>
          </a:prstGeom>
          <a:noFill/>
          <a:ln>
            <a:solidFill>
              <a:srgbClr val="BA0C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27E17FFE-B3A3-6D60-0160-E83B096F9924}"/>
              </a:ext>
            </a:extLst>
          </p:cNvPr>
          <p:cNvSpPr/>
          <p:nvPr/>
        </p:nvSpPr>
        <p:spPr>
          <a:xfrm>
            <a:off x="2959100" y="1927225"/>
            <a:ext cx="381000" cy="228600"/>
          </a:xfrm>
          <a:prstGeom prst="ellipse">
            <a:avLst/>
          </a:prstGeom>
          <a:noFill/>
          <a:ln>
            <a:solidFill>
              <a:srgbClr val="BA0C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C2A3F29D-E116-1D21-EE0B-E7398797B9DC}"/>
              </a:ext>
            </a:extLst>
          </p:cNvPr>
          <p:cNvSpPr/>
          <p:nvPr/>
        </p:nvSpPr>
        <p:spPr>
          <a:xfrm>
            <a:off x="4178300" y="2232025"/>
            <a:ext cx="381000" cy="228600"/>
          </a:xfrm>
          <a:prstGeom prst="ellipse">
            <a:avLst/>
          </a:prstGeom>
          <a:noFill/>
          <a:ln>
            <a:solidFill>
              <a:srgbClr val="BA0C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45CB1562-7DFB-3154-CF0F-0609C2140888}"/>
              </a:ext>
            </a:extLst>
          </p:cNvPr>
          <p:cNvSpPr txBox="1"/>
          <p:nvPr/>
        </p:nvSpPr>
        <p:spPr>
          <a:xfrm>
            <a:off x="633726" y="578308"/>
            <a:ext cx="4498347" cy="261610"/>
          </a:xfrm>
          <a:prstGeom prst="rect">
            <a:avLst/>
          </a:prstGeom>
          <a:noFill/>
        </p:spPr>
        <p:txBody>
          <a:bodyPr wrap="none" rtlCol="0">
            <a:spAutoFit/>
          </a:bodyPr>
          <a:lstStyle/>
          <a:p>
            <a:r>
              <a:rPr lang="en-US" sz="1100" dirty="0">
                <a:solidFill>
                  <a:srgbClr val="BA0C2F"/>
                </a:solidFill>
              </a:rPr>
              <a:t>Configuration with the highest Accuracy/Latency Ratio (5-13% better)</a:t>
            </a:r>
          </a:p>
        </p:txBody>
      </p:sp>
      <p:sp>
        <p:nvSpPr>
          <p:cNvPr id="166" name="Date Placeholder 165">
            <a:extLst>
              <a:ext uri="{FF2B5EF4-FFF2-40B4-BE49-F238E27FC236}">
                <a16:creationId xmlns:a16="http://schemas.microsoft.com/office/drawing/2014/main" id="{E61AF412-8E4D-6F11-1648-8299BD2D0728}"/>
              </a:ext>
            </a:extLst>
          </p:cNvPr>
          <p:cNvSpPr>
            <a:spLocks noGrp="1"/>
          </p:cNvSpPr>
          <p:nvPr>
            <p:ph type="dt" sz="half" idx="6"/>
          </p:nvPr>
        </p:nvSpPr>
        <p:spPr/>
        <p:txBody>
          <a:bodyPr/>
          <a:lstStyle/>
          <a:p>
            <a:pPr marL="12700">
              <a:lnSpc>
                <a:spcPts val="675"/>
              </a:lnSpc>
            </a:pPr>
            <a:r>
              <a:rPr lang="en-US"/>
              <a:t>S. Subramaniyan et al.</a:t>
            </a:r>
            <a:endParaRPr lang="en-US" spc="-25" dirty="0"/>
          </a:p>
        </p:txBody>
      </p:sp>
      <p:sp>
        <p:nvSpPr>
          <p:cNvPr id="173" name="Slide Number Placeholder 172">
            <a:extLst>
              <a:ext uri="{FF2B5EF4-FFF2-40B4-BE49-F238E27FC236}">
                <a16:creationId xmlns:a16="http://schemas.microsoft.com/office/drawing/2014/main" id="{FB1FE84D-D5B5-5335-19AE-9FCFC4A496DE}"/>
              </a:ext>
            </a:extLst>
          </p:cNvPr>
          <p:cNvSpPr>
            <a:spLocks noGrp="1"/>
          </p:cNvSpPr>
          <p:nvPr>
            <p:ph type="sldNum" sz="quarter" idx="4"/>
          </p:nvPr>
        </p:nvSpPr>
        <p:spPr/>
        <p:txBody>
          <a:bodyPr/>
          <a:lstStyle/>
          <a:p>
            <a:fld id="{1CE09141-35DA-7E49-BA2C-6FDD127859D0}" type="slidenum">
              <a:rPr lang="en-US" smtClean="0"/>
              <a:pPr/>
              <a:t>21</a:t>
            </a:fld>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8237A89-0590-DD3D-BA46-AB20FC525FAE}"/>
                  </a:ext>
                </a:extLst>
              </p:cNvPr>
              <p:cNvSpPr txBox="1"/>
              <p:nvPr/>
            </p:nvSpPr>
            <p:spPr>
              <a:xfrm>
                <a:off x="3372345" y="126095"/>
                <a:ext cx="288434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latin typeface="Cambria Math" panose="02040503050406030204" pitchFamily="18" charset="0"/>
                          <a:cs typeface="Arial"/>
                        </a:rPr>
                        <m:t>Cost</m:t>
                      </m:r>
                      <m:r>
                        <a:rPr lang="en-US" sz="1800" b="0" i="0" smtClean="0">
                          <a:latin typeface="Cambria Math" panose="02040503050406030204" pitchFamily="18" charset="0"/>
                          <a:cs typeface="Arial"/>
                        </a:rPr>
                        <m:t>=</m:t>
                      </m:r>
                      <m:sSub>
                        <m:sSubPr>
                          <m:ctrlPr>
                            <a:rPr lang="en-US" sz="1800" b="0" i="1" smtClean="0">
                              <a:latin typeface="Cambria Math" panose="02040503050406030204" pitchFamily="18" charset="0"/>
                              <a:cs typeface="Arial"/>
                            </a:rPr>
                          </m:ctrlPr>
                        </m:sSubPr>
                        <m:e>
                          <m:r>
                            <a:rPr lang="en-US" sz="1800" b="0" i="1" smtClean="0">
                              <a:latin typeface="Cambria Math" panose="02040503050406030204" pitchFamily="18" charset="0"/>
                              <a:cs typeface="Arial"/>
                            </a:rPr>
                            <m:t>𝜆</m:t>
                          </m:r>
                        </m:e>
                        <m:sub>
                          <m:r>
                            <a:rPr lang="en-US" sz="1800" b="0" i="1" smtClean="0">
                              <a:latin typeface="Cambria Math" panose="02040503050406030204" pitchFamily="18" charset="0"/>
                              <a:cs typeface="Arial"/>
                            </a:rPr>
                            <m:t>1</m:t>
                          </m:r>
                        </m:sub>
                      </m:sSub>
                      <m:r>
                        <a:rPr lang="en-US" sz="1800" b="0" i="1" smtClean="0">
                          <a:latin typeface="Cambria Math" panose="02040503050406030204" pitchFamily="18" charset="0"/>
                          <a:cs typeface="Arial"/>
                        </a:rPr>
                        <m:t>𝐿</m:t>
                      </m:r>
                      <m:r>
                        <a:rPr lang="en-US" sz="1800" b="0" i="1" smtClean="0">
                          <a:latin typeface="Cambria Math" panose="02040503050406030204" pitchFamily="18" charset="0"/>
                          <a:cs typeface="Arial"/>
                        </a:rPr>
                        <m:t>−</m:t>
                      </m:r>
                      <m:sSub>
                        <m:sSubPr>
                          <m:ctrlPr>
                            <a:rPr lang="en-US" sz="1800" b="0" i="1" smtClean="0">
                              <a:latin typeface="Cambria Math" panose="02040503050406030204" pitchFamily="18" charset="0"/>
                              <a:cs typeface="Arial"/>
                            </a:rPr>
                          </m:ctrlPr>
                        </m:sSubPr>
                        <m:e>
                          <m:r>
                            <a:rPr lang="en-US" sz="1800" b="0" i="1" smtClean="0">
                              <a:latin typeface="Cambria Math" panose="02040503050406030204" pitchFamily="18" charset="0"/>
                              <a:cs typeface="Arial"/>
                            </a:rPr>
                            <m:t>𝜆</m:t>
                          </m:r>
                        </m:e>
                        <m:sub>
                          <m:r>
                            <a:rPr lang="en-US" sz="1800" b="0" i="1" smtClean="0">
                              <a:latin typeface="Cambria Math" panose="02040503050406030204" pitchFamily="18" charset="0"/>
                              <a:cs typeface="Arial"/>
                            </a:rPr>
                            <m:t>2</m:t>
                          </m:r>
                        </m:sub>
                      </m:sSub>
                      <m:r>
                        <a:rPr lang="en-US" sz="1800" b="0" i="1" smtClean="0">
                          <a:latin typeface="Cambria Math" panose="02040503050406030204" pitchFamily="18" charset="0"/>
                          <a:cs typeface="Arial"/>
                        </a:rPr>
                        <m:t>𝜃</m:t>
                      </m:r>
                      <m:r>
                        <a:rPr lang="en-US" sz="1800" b="0" i="1" smtClean="0">
                          <a:latin typeface="Cambria Math" panose="02040503050406030204" pitchFamily="18" charset="0"/>
                          <a:cs typeface="Arial"/>
                        </a:rPr>
                        <m:t> </m:t>
                      </m:r>
                    </m:oMath>
                  </m:oMathPara>
                </a14:m>
                <a:endParaRPr lang="en-US" dirty="0"/>
              </a:p>
            </p:txBody>
          </p:sp>
        </mc:Choice>
        <mc:Fallback>
          <p:sp>
            <p:nvSpPr>
              <p:cNvPr id="5" name="TextBox 4">
                <a:extLst>
                  <a:ext uri="{FF2B5EF4-FFF2-40B4-BE49-F238E27FC236}">
                    <a16:creationId xmlns:a16="http://schemas.microsoft.com/office/drawing/2014/main" id="{E8237A89-0590-DD3D-BA46-AB20FC525FAE}"/>
                  </a:ext>
                </a:extLst>
              </p:cNvPr>
              <p:cNvSpPr txBox="1">
                <a:spLocks noRot="1" noChangeAspect="1" noMove="1" noResize="1" noEditPoints="1" noAdjustHandles="1" noChangeArrowheads="1" noChangeShapeType="1" noTextEdit="1"/>
              </p:cNvSpPr>
              <p:nvPr/>
            </p:nvSpPr>
            <p:spPr>
              <a:xfrm>
                <a:off x="3372345" y="126095"/>
                <a:ext cx="2884348" cy="369332"/>
              </a:xfrm>
              <a:prstGeom prst="rect">
                <a:avLst/>
              </a:prstGeom>
              <a:blipFill>
                <a:blip r:embed="rId5"/>
                <a:stretch>
                  <a:fillRect b="-20690"/>
                </a:stretch>
              </a:blipFill>
            </p:spPr>
            <p:txBody>
              <a:bodyPr/>
              <a:lstStyle/>
              <a:p>
                <a:r>
                  <a:rPr lang="en-US">
                    <a:noFill/>
                  </a:rPr>
                  <a:t> </a:t>
                </a:r>
              </a:p>
            </p:txBody>
          </p:sp>
        </mc:Fallback>
      </mc:AlternateContent>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p:bldP spid="162" grpId="0" animBg="1"/>
      <p:bldP spid="163" grpId="0" animBg="1"/>
      <p:bldP spid="164" grpId="0" animBg="1"/>
      <p:bldP spid="16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A5946-BADE-E8EE-01C0-562A371FAD37}"/>
              </a:ext>
            </a:extLst>
          </p:cNvPr>
          <p:cNvSpPr>
            <a:spLocks noGrp="1"/>
          </p:cNvSpPr>
          <p:nvPr>
            <p:ph type="title"/>
          </p:nvPr>
        </p:nvSpPr>
        <p:spPr>
          <a:xfrm>
            <a:off x="95300" y="194828"/>
            <a:ext cx="3550285" cy="215444"/>
          </a:xfrm>
        </p:spPr>
        <p:txBody>
          <a:bodyPr/>
          <a:lstStyle/>
          <a:p>
            <a:r>
              <a:rPr lang="en-US" dirty="0">
                <a:solidFill>
                  <a:srgbClr val="BA0C2F"/>
                </a:solidFill>
              </a:rPr>
              <a:t>Overhead</a:t>
            </a:r>
          </a:p>
        </p:txBody>
      </p:sp>
      <p:sp>
        <p:nvSpPr>
          <p:cNvPr id="3" name="Text Placeholder 2">
            <a:extLst>
              <a:ext uri="{FF2B5EF4-FFF2-40B4-BE49-F238E27FC236}">
                <a16:creationId xmlns:a16="http://schemas.microsoft.com/office/drawing/2014/main" id="{3D7725E9-4F99-9B61-9390-BB91D736C20C}"/>
              </a:ext>
            </a:extLst>
          </p:cNvPr>
          <p:cNvSpPr>
            <a:spLocks noGrp="1"/>
          </p:cNvSpPr>
          <p:nvPr>
            <p:ph type="body" idx="1"/>
          </p:nvPr>
        </p:nvSpPr>
        <p:spPr>
          <a:xfrm>
            <a:off x="204787" y="2054283"/>
            <a:ext cx="5114925" cy="846386"/>
          </a:xfrm>
        </p:spPr>
        <p:txBody>
          <a:bodyPr/>
          <a:lstStyle/>
          <a:p>
            <a:pPr marL="171450" indent="-171450">
              <a:buFont typeface="Arial" panose="020B0604020202020204" pitchFamily="34" charset="0"/>
              <a:buChar char="•"/>
            </a:pPr>
            <a:r>
              <a:rPr lang="en-US" sz="1100" b="0" dirty="0">
                <a:latin typeface="Arial"/>
                <a:cs typeface="Arial"/>
              </a:rPr>
              <a:t>SEEB-GPU has slightly higher overhead of 1ms due to the joint control of TPC, batch size, and confidence threshold.</a:t>
            </a:r>
          </a:p>
          <a:p>
            <a:pPr marL="628650" lvl="1" indent="-171450">
              <a:buFont typeface="Arial" panose="020B0604020202020204" pitchFamily="34" charset="0"/>
              <a:buChar char="•"/>
            </a:pPr>
            <a:r>
              <a:rPr lang="en-US" sz="1100" dirty="0">
                <a:solidFill>
                  <a:srgbClr val="BA0C2F"/>
                </a:solidFill>
                <a:latin typeface="Arial"/>
                <a:cs typeface="Arial"/>
              </a:rPr>
              <a:t>Still negligible compared to the average batch latency of 45ms</a:t>
            </a:r>
            <a:endParaRPr lang="en-US" sz="1100" b="0" dirty="0">
              <a:solidFill>
                <a:srgbClr val="BA0C2F"/>
              </a:solidFill>
              <a:latin typeface="Arial"/>
              <a:cs typeface="Arial"/>
            </a:endParaRPr>
          </a:p>
          <a:p>
            <a:endParaRPr lang="en-US" sz="1100" b="0" dirty="0">
              <a:latin typeface="Arial"/>
              <a:cs typeface="Arial"/>
            </a:endParaRPr>
          </a:p>
          <a:p>
            <a:endParaRPr lang="en-US" b="0" dirty="0"/>
          </a:p>
        </p:txBody>
      </p:sp>
      <p:sp>
        <p:nvSpPr>
          <p:cNvPr id="4" name="Footer Placeholder 3">
            <a:extLst>
              <a:ext uri="{FF2B5EF4-FFF2-40B4-BE49-F238E27FC236}">
                <a16:creationId xmlns:a16="http://schemas.microsoft.com/office/drawing/2014/main" id="{AB9203A1-1EAC-DFAB-6E51-44AF9B9C087E}"/>
              </a:ext>
            </a:extLst>
          </p:cNvPr>
          <p:cNvSpPr>
            <a:spLocks noGrp="1"/>
          </p:cNvSpPr>
          <p:nvPr>
            <p:ph type="ftr" sz="quarter" idx="5"/>
          </p:nvPr>
        </p:nvSpPr>
        <p:spPr/>
        <p:txBody>
          <a:bodyPr/>
          <a:lstStyle/>
          <a:p>
            <a:pPr marL="12700">
              <a:lnSpc>
                <a:spcPts val="675"/>
              </a:lnSpc>
            </a:pPr>
            <a:r>
              <a:rPr lang="en-US"/>
              <a:t>The</a:t>
            </a:r>
            <a:r>
              <a:rPr lang="en-US" spc="35"/>
              <a:t> </a:t>
            </a:r>
            <a:r>
              <a:rPr lang="en-US"/>
              <a:t>Ohio</a:t>
            </a:r>
            <a:r>
              <a:rPr lang="en-US" spc="35"/>
              <a:t> </a:t>
            </a:r>
            <a:r>
              <a:rPr lang="en-US"/>
              <a:t>State</a:t>
            </a:r>
            <a:r>
              <a:rPr lang="en-US" spc="35"/>
              <a:t> </a:t>
            </a:r>
            <a:r>
              <a:rPr lang="en-US" spc="-10"/>
              <a:t>University</a:t>
            </a:r>
            <a:endParaRPr lang="en-US" spc="-10" dirty="0"/>
          </a:p>
        </p:txBody>
      </p:sp>
      <p:sp>
        <p:nvSpPr>
          <p:cNvPr id="5" name="Date Placeholder 4">
            <a:extLst>
              <a:ext uri="{FF2B5EF4-FFF2-40B4-BE49-F238E27FC236}">
                <a16:creationId xmlns:a16="http://schemas.microsoft.com/office/drawing/2014/main" id="{49DBB53F-E4FA-A33D-CC8A-713DB73FA0B6}"/>
              </a:ext>
            </a:extLst>
          </p:cNvPr>
          <p:cNvSpPr>
            <a:spLocks noGrp="1"/>
          </p:cNvSpPr>
          <p:nvPr>
            <p:ph type="dt" sz="half" idx="6"/>
          </p:nvPr>
        </p:nvSpPr>
        <p:spPr/>
        <p:txBody>
          <a:bodyPr/>
          <a:lstStyle/>
          <a:p>
            <a:pPr marL="12700">
              <a:lnSpc>
                <a:spcPts val="675"/>
              </a:lnSpc>
            </a:pPr>
            <a:r>
              <a:rPr lang="en-US"/>
              <a:t>S. Subramaniyan et al.</a:t>
            </a:r>
            <a:endParaRPr lang="en-US" spc="-25" dirty="0"/>
          </a:p>
        </p:txBody>
      </p:sp>
      <p:sp>
        <p:nvSpPr>
          <p:cNvPr id="6" name="Slide Number Placeholder 5">
            <a:extLst>
              <a:ext uri="{FF2B5EF4-FFF2-40B4-BE49-F238E27FC236}">
                <a16:creationId xmlns:a16="http://schemas.microsoft.com/office/drawing/2014/main" id="{71E51BFF-07B6-FA7F-241E-A0E5FE4FA9DE}"/>
              </a:ext>
            </a:extLst>
          </p:cNvPr>
          <p:cNvSpPr>
            <a:spLocks noGrp="1"/>
          </p:cNvSpPr>
          <p:nvPr>
            <p:ph type="sldNum" sz="quarter" idx="4"/>
          </p:nvPr>
        </p:nvSpPr>
        <p:spPr/>
        <p:txBody>
          <a:bodyPr/>
          <a:lstStyle/>
          <a:p>
            <a:fld id="{1CE09141-35DA-7E49-BA2C-6FDD127859D0}" type="slidenum">
              <a:rPr lang="en-US" smtClean="0"/>
              <a:pPr/>
              <a:t>22</a:t>
            </a:fld>
            <a:endParaRPr lang="en-US" dirty="0"/>
          </a:p>
        </p:txBody>
      </p:sp>
      <p:pic>
        <p:nvPicPr>
          <p:cNvPr id="7" name="Picture 6">
            <a:extLst>
              <a:ext uri="{FF2B5EF4-FFF2-40B4-BE49-F238E27FC236}">
                <a16:creationId xmlns:a16="http://schemas.microsoft.com/office/drawing/2014/main" id="{7D51C34F-5F9F-745B-1E24-5D342B3D4A9E}"/>
              </a:ext>
            </a:extLst>
          </p:cNvPr>
          <p:cNvPicPr>
            <a:picLocks noChangeAspect="1"/>
          </p:cNvPicPr>
          <p:nvPr/>
        </p:nvPicPr>
        <p:blipFill>
          <a:blip r:embed="rId2"/>
          <a:stretch>
            <a:fillRect/>
          </a:stretch>
        </p:blipFill>
        <p:spPr>
          <a:xfrm>
            <a:off x="1206500" y="479425"/>
            <a:ext cx="3111500" cy="1355725"/>
          </a:xfrm>
          <a:prstGeom prst="rect">
            <a:avLst/>
          </a:prstGeom>
        </p:spPr>
      </p:pic>
    </p:spTree>
    <p:extLst>
      <p:ext uri="{BB962C8B-B14F-4D97-AF65-F5344CB8AC3E}">
        <p14:creationId xmlns:p14="http://schemas.microsoft.com/office/powerpoint/2010/main" val="152455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descr="$PPTXTitle"/>
          <p:cNvSpPr txBox="1">
            <a:spLocks noGrp="1"/>
          </p:cNvSpPr>
          <p:nvPr>
            <p:ph type="title"/>
          </p:nvPr>
        </p:nvSpPr>
        <p:spPr>
          <a:xfrm>
            <a:off x="95300" y="194828"/>
            <a:ext cx="3550285" cy="232756"/>
          </a:xfrm>
          <a:prstGeom prst="rect">
            <a:avLst/>
          </a:prstGeom>
        </p:spPr>
        <p:txBody>
          <a:bodyPr vert="horz" wrap="square" lIns="0" tIns="17145" rIns="0" bIns="0" rtlCol="0">
            <a:spAutoFit/>
          </a:bodyPr>
          <a:lstStyle/>
          <a:p>
            <a:pPr marL="12700">
              <a:lnSpc>
                <a:spcPct val="100000"/>
              </a:lnSpc>
              <a:spcBef>
                <a:spcPts val="135"/>
              </a:spcBef>
            </a:pPr>
            <a:r>
              <a:rPr dirty="0">
                <a:solidFill>
                  <a:srgbClr val="BA0C2F"/>
                </a:solidFill>
              </a:rPr>
              <a:t>Conclusion</a:t>
            </a:r>
          </a:p>
        </p:txBody>
      </p:sp>
      <p:sp>
        <p:nvSpPr>
          <p:cNvPr id="4" name="object 4"/>
          <p:cNvSpPr txBox="1">
            <a:spLocks noGrp="1"/>
          </p:cNvSpPr>
          <p:nvPr>
            <p:ph type="body" idx="1"/>
          </p:nvPr>
        </p:nvSpPr>
        <p:spPr>
          <a:xfrm>
            <a:off x="292100" y="555625"/>
            <a:ext cx="5029200" cy="1714263"/>
          </a:xfrm>
          <a:prstGeom prst="rect">
            <a:avLst/>
          </a:prstGeom>
        </p:spPr>
        <p:txBody>
          <a:bodyPr vert="horz" wrap="square" lIns="0" tIns="232231" rIns="0" bIns="0" rtlCol="0">
            <a:spAutoFit/>
          </a:bodyPr>
          <a:lstStyle/>
          <a:p>
            <a:pPr marL="327025" marR="407670" indent="-177165">
              <a:lnSpc>
                <a:spcPct val="102600"/>
              </a:lnSpc>
              <a:spcBef>
                <a:spcPts val="55"/>
              </a:spcBef>
              <a:buFont typeface="Arial" panose="020B0604020202020204" pitchFamily="34" charset="0"/>
              <a:buChar char="•"/>
            </a:pPr>
            <a:r>
              <a:rPr sz="1100" b="0" dirty="0">
                <a:latin typeface="Courier New"/>
                <a:cs typeface="Courier New"/>
              </a:rPr>
              <a:t>SEEB-GPU </a:t>
            </a:r>
            <a:r>
              <a:rPr lang="en-US" sz="1100" b="0" dirty="0">
                <a:latin typeface="Arial"/>
                <a:cs typeface="Arial"/>
              </a:rPr>
              <a:t>jointly considers</a:t>
            </a:r>
            <a:r>
              <a:rPr sz="1100" b="0" dirty="0">
                <a:latin typeface="Arial"/>
                <a:cs typeface="Arial"/>
              </a:rPr>
              <a:t> </a:t>
            </a:r>
            <a:r>
              <a:rPr sz="1100" dirty="0"/>
              <a:t>model optimization</a:t>
            </a:r>
            <a:r>
              <a:rPr sz="1100" b="0" dirty="0">
                <a:latin typeface="Arial"/>
                <a:cs typeface="Arial"/>
              </a:rPr>
              <a:t>, </a:t>
            </a:r>
            <a:r>
              <a:rPr lang="en-US" sz="1100" dirty="0"/>
              <a:t>deadlines</a:t>
            </a:r>
            <a:r>
              <a:rPr sz="1100" b="0" dirty="0">
                <a:latin typeface="Arial"/>
                <a:cs typeface="Arial"/>
              </a:rPr>
              <a:t>, and </a:t>
            </a:r>
            <a:r>
              <a:rPr sz="1100" dirty="0"/>
              <a:t>GPU resource management</a:t>
            </a:r>
            <a:r>
              <a:rPr lang="en-US" sz="1100" dirty="0"/>
              <a:t> </a:t>
            </a:r>
            <a:r>
              <a:rPr lang="en-US" sz="1100" b="0" dirty="0"/>
              <a:t>to optimize edge GPU usage</a:t>
            </a:r>
            <a:r>
              <a:rPr sz="1100" b="0" dirty="0">
                <a:latin typeface="Arial"/>
                <a:cs typeface="Arial"/>
              </a:rPr>
              <a:t>.</a:t>
            </a:r>
            <a:endParaRPr lang="en-US" sz="1100" dirty="0">
              <a:latin typeface="Arial"/>
              <a:cs typeface="Arial"/>
            </a:endParaRPr>
          </a:p>
          <a:p>
            <a:pPr marL="515938" indent="-171450">
              <a:lnSpc>
                <a:spcPct val="100000"/>
              </a:lnSpc>
              <a:spcBef>
                <a:spcPts val="334"/>
              </a:spcBef>
              <a:buFont typeface="Arial" panose="020B0604020202020204" pitchFamily="34" charset="0"/>
              <a:buChar char="•"/>
            </a:pPr>
            <a:r>
              <a:rPr sz="1100" b="0" dirty="0">
                <a:latin typeface="Arial"/>
                <a:cs typeface="Arial"/>
              </a:rPr>
              <a:t>Fine-grained </a:t>
            </a:r>
            <a:r>
              <a:rPr sz="1100" b="0" i="1" dirty="0">
                <a:latin typeface="Arial"/>
                <a:cs typeface="Arial"/>
              </a:rPr>
              <a:t>TPC masking </a:t>
            </a:r>
            <a:r>
              <a:rPr sz="1100" b="0" dirty="0">
                <a:latin typeface="Arial"/>
                <a:cs typeface="Arial"/>
              </a:rPr>
              <a:t>reduces contention and ensures predictable latency.</a:t>
            </a:r>
            <a:endParaRPr sz="1100" dirty="0">
              <a:latin typeface="Arial"/>
              <a:cs typeface="Arial"/>
            </a:endParaRPr>
          </a:p>
          <a:p>
            <a:pPr marL="515938" indent="-171450">
              <a:lnSpc>
                <a:spcPct val="100000"/>
              </a:lnSpc>
              <a:spcBef>
                <a:spcPts val="330"/>
              </a:spcBef>
              <a:buFont typeface="Arial" panose="020B0604020202020204" pitchFamily="34" charset="0"/>
              <a:buChar char="•"/>
            </a:pPr>
            <a:r>
              <a:rPr sz="1100" b="0" dirty="0">
                <a:latin typeface="Arial"/>
                <a:cs typeface="Arial"/>
              </a:rPr>
              <a:t>Dynamic early-exits </a:t>
            </a:r>
            <a:r>
              <a:rPr lang="en-US" sz="1100" b="0" dirty="0">
                <a:latin typeface="Arial"/>
                <a:cs typeface="Arial"/>
              </a:rPr>
              <a:t>and</a:t>
            </a:r>
            <a:r>
              <a:rPr sz="1100" b="0" dirty="0">
                <a:latin typeface="Arial"/>
                <a:cs typeface="Arial"/>
              </a:rPr>
              <a:t> </a:t>
            </a:r>
            <a:r>
              <a:rPr lang="en-US" sz="1100" b="0" dirty="0">
                <a:latin typeface="Arial"/>
                <a:cs typeface="Arial"/>
              </a:rPr>
              <a:t>batch size </a:t>
            </a:r>
            <a:r>
              <a:rPr sz="1100" b="0" dirty="0">
                <a:latin typeface="Arial"/>
                <a:cs typeface="Arial"/>
              </a:rPr>
              <a:t>scheduling reduce latency while preserving accuracy</a:t>
            </a:r>
            <a:r>
              <a:rPr lang="en-US" sz="1100" b="0" dirty="0">
                <a:latin typeface="Arial"/>
                <a:cs typeface="Arial"/>
              </a:rPr>
              <a:t> and throughput</a:t>
            </a:r>
            <a:r>
              <a:rPr sz="1100" b="0" dirty="0">
                <a:latin typeface="Arial"/>
                <a:cs typeface="Arial"/>
              </a:rPr>
              <a:t>.</a:t>
            </a:r>
            <a:endParaRPr sz="1100" dirty="0">
              <a:latin typeface="Arial"/>
              <a:cs typeface="Arial"/>
            </a:endParaRPr>
          </a:p>
          <a:p>
            <a:pPr marL="321945" indent="-171450">
              <a:lnSpc>
                <a:spcPct val="100000"/>
              </a:lnSpc>
              <a:spcBef>
                <a:spcPts val="335"/>
              </a:spcBef>
              <a:buFont typeface="Arial" panose="020B0604020202020204" pitchFamily="34" charset="0"/>
              <a:buChar char="•"/>
            </a:pPr>
            <a:r>
              <a:rPr sz="1100" b="0" dirty="0">
                <a:latin typeface="Arial"/>
                <a:cs typeface="Arial"/>
              </a:rPr>
              <a:t>Demonstrates </a:t>
            </a:r>
            <a:r>
              <a:rPr sz="1100" dirty="0"/>
              <a:t>consistent latency reduction</a:t>
            </a:r>
            <a:r>
              <a:rPr sz="1100" b="0" dirty="0">
                <a:latin typeface="Arial"/>
                <a:cs typeface="Arial"/>
              </a:rPr>
              <a:t>, </a:t>
            </a:r>
            <a:r>
              <a:rPr sz="1100" dirty="0"/>
              <a:t>zero </a:t>
            </a:r>
            <a:r>
              <a:rPr lang="en-US" sz="1100" dirty="0"/>
              <a:t>deadline</a:t>
            </a:r>
            <a:r>
              <a:rPr sz="1100" dirty="0"/>
              <a:t> violations</a:t>
            </a:r>
            <a:r>
              <a:rPr sz="1100" b="0" dirty="0">
                <a:latin typeface="Arial"/>
                <a:cs typeface="Arial"/>
              </a:rPr>
              <a:t>, and strong</a:t>
            </a:r>
            <a:r>
              <a:rPr lang="en-US" b="0" dirty="0"/>
              <a:t> </a:t>
            </a:r>
            <a:r>
              <a:rPr dirty="0"/>
              <a:t>GPU efficacy </a:t>
            </a:r>
            <a:r>
              <a:rPr b="0" dirty="0">
                <a:latin typeface="Arial"/>
                <a:cs typeface="Arial"/>
              </a:rPr>
              <a:t>across diverse traces.</a:t>
            </a: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lang="en-US"/>
              <a:t>S. Subramaniyan et al.</a:t>
            </a:r>
            <a:endParaRPr spc="-25" dirty="0"/>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The</a:t>
            </a:r>
            <a:r>
              <a:rPr spc="35" dirty="0"/>
              <a:t> </a:t>
            </a:r>
            <a:r>
              <a:rPr dirty="0"/>
              <a:t>Ohio</a:t>
            </a:r>
            <a:r>
              <a:rPr spc="35" dirty="0"/>
              <a:t> </a:t>
            </a:r>
            <a:r>
              <a:rPr dirty="0"/>
              <a:t>State</a:t>
            </a:r>
            <a:r>
              <a:rPr spc="35" dirty="0"/>
              <a:t> </a:t>
            </a:r>
            <a:r>
              <a:rPr spc="-10" dirty="0"/>
              <a:t>University</a:t>
            </a:r>
          </a:p>
        </p:txBody>
      </p:sp>
      <p:sp>
        <p:nvSpPr>
          <p:cNvPr id="14" name="Slide Number Placeholder 13">
            <a:extLst>
              <a:ext uri="{FF2B5EF4-FFF2-40B4-BE49-F238E27FC236}">
                <a16:creationId xmlns:a16="http://schemas.microsoft.com/office/drawing/2014/main" id="{D8F8BB28-C07C-C66D-C19A-14D937DCE735}"/>
              </a:ext>
            </a:extLst>
          </p:cNvPr>
          <p:cNvSpPr>
            <a:spLocks noGrp="1"/>
          </p:cNvSpPr>
          <p:nvPr>
            <p:ph type="sldNum" sz="quarter" idx="4"/>
          </p:nvPr>
        </p:nvSpPr>
        <p:spPr>
          <a:xfrm>
            <a:off x="4204919" y="3135783"/>
            <a:ext cx="1268781" cy="109067"/>
          </a:xfrm>
        </p:spPr>
        <p:txBody>
          <a:bodyPr/>
          <a:lstStyle/>
          <a:p>
            <a:pPr algn="l"/>
            <a:r>
              <a:rPr lang="en-US" dirty="0"/>
              <a:t>                                              </a:t>
            </a:r>
            <a:fld id="{1CE09141-35DA-7E49-BA2C-6FDD127859D0}" type="slidenum">
              <a:rPr lang="en-US" smtClean="0"/>
              <a:pPr algn="l"/>
              <a:t>23</a:t>
            </a:fld>
            <a:endParaRPr lang="en-US" dirty="0"/>
          </a:p>
        </p:txBody>
      </p:sp>
    </p:spTree>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descr="$PPTXTitle"/>
          <p:cNvSpPr txBox="1"/>
          <p:nvPr/>
        </p:nvSpPr>
        <p:spPr>
          <a:xfrm>
            <a:off x="631583" y="801927"/>
            <a:ext cx="4498975" cy="403225"/>
          </a:xfrm>
          <a:prstGeom prst="rect">
            <a:avLst/>
          </a:prstGeom>
        </p:spPr>
        <p:txBody>
          <a:bodyPr vert="horz" wrap="square" lIns="0" tIns="15875" rIns="0" bIns="0" rtlCol="0">
            <a:spAutoFit/>
          </a:bodyPr>
          <a:lstStyle/>
          <a:p>
            <a:pPr marL="12700">
              <a:lnSpc>
                <a:spcPct val="100000"/>
              </a:lnSpc>
              <a:spcBef>
                <a:spcPts val="125"/>
              </a:spcBef>
            </a:pPr>
            <a:r>
              <a:rPr sz="2450" b="1" dirty="0">
                <a:latin typeface="Arial"/>
                <a:cs typeface="Arial"/>
              </a:rPr>
              <a:t>Thank You for Your Attention!</a:t>
            </a:r>
            <a:endParaRPr sz="2450" dirty="0">
              <a:latin typeface="Arial"/>
              <a:cs typeface="Arial"/>
            </a:endParaRPr>
          </a:p>
        </p:txBody>
      </p:sp>
      <p:sp>
        <p:nvSpPr>
          <p:cNvPr id="4" name="object 4"/>
          <p:cNvSpPr txBox="1"/>
          <p:nvPr/>
        </p:nvSpPr>
        <p:spPr>
          <a:xfrm>
            <a:off x="349872" y="1606306"/>
            <a:ext cx="5060315" cy="589264"/>
          </a:xfrm>
          <a:prstGeom prst="rect">
            <a:avLst/>
          </a:prstGeom>
        </p:spPr>
        <p:txBody>
          <a:bodyPr vert="horz" wrap="square" lIns="0" tIns="17145" rIns="0" bIns="0" rtlCol="0">
            <a:spAutoFit/>
          </a:bodyPr>
          <a:lstStyle/>
          <a:p>
            <a:pPr algn="ctr">
              <a:lnSpc>
                <a:spcPct val="100000"/>
              </a:lnSpc>
              <a:spcBef>
                <a:spcPts val="135"/>
              </a:spcBef>
            </a:pPr>
            <a:r>
              <a:rPr sz="1400" b="1" dirty="0">
                <a:latin typeface="Arial"/>
                <a:cs typeface="Arial"/>
              </a:rPr>
              <a:t>Questions?</a:t>
            </a:r>
            <a:endParaRPr sz="1400" dirty="0">
              <a:latin typeface="Arial"/>
              <a:cs typeface="Arial"/>
            </a:endParaRPr>
          </a:p>
          <a:p>
            <a:pPr>
              <a:lnSpc>
                <a:spcPct val="100000"/>
              </a:lnSpc>
              <a:spcBef>
                <a:spcPts val="1110"/>
              </a:spcBef>
            </a:pPr>
            <a:endParaRPr sz="1400" dirty="0">
              <a:latin typeface="Arial"/>
              <a:cs typeface="Arial"/>
            </a:endParaRPr>
          </a:p>
        </p:txBody>
      </p:sp>
      <p:sp>
        <p:nvSpPr>
          <p:cNvPr id="2" name="object 5">
            <a:extLst>
              <a:ext uri="{FF2B5EF4-FFF2-40B4-BE49-F238E27FC236}">
                <a16:creationId xmlns:a16="http://schemas.microsoft.com/office/drawing/2014/main" id="{C8D1036D-0706-8E2F-B408-5336BFCF88AC}"/>
              </a:ext>
            </a:extLst>
          </p:cNvPr>
          <p:cNvSpPr txBox="1">
            <a:spLocks noGrp="1"/>
          </p:cNvSpPr>
          <p:nvPr>
            <p:ph type="dt" sz="half" idx="6"/>
          </p:nvPr>
        </p:nvSpPr>
        <p:spPr>
          <a:xfrm>
            <a:off x="565505" y="3135783"/>
            <a:ext cx="789940" cy="89768"/>
          </a:xfrm>
          <a:prstGeom prst="rect">
            <a:avLst/>
          </a:prstGeom>
        </p:spPr>
        <p:txBody>
          <a:bodyPr vert="horz" wrap="square" lIns="0" tIns="0" rIns="0" bIns="0" rtlCol="0">
            <a:spAutoFit/>
          </a:bodyPr>
          <a:lstStyle/>
          <a:p>
            <a:pPr marL="12700">
              <a:lnSpc>
                <a:spcPts val="675"/>
              </a:lnSpc>
            </a:pPr>
            <a:r>
              <a:rPr lang="en-US" dirty="0"/>
              <a:t>S. </a:t>
            </a:r>
            <a:r>
              <a:rPr lang="en-US" dirty="0" err="1"/>
              <a:t>Subramaniyan</a:t>
            </a:r>
            <a:r>
              <a:rPr lang="en-US" dirty="0"/>
              <a:t> et al.</a:t>
            </a:r>
            <a:endParaRPr spc="-25" dirty="0"/>
          </a:p>
        </p:txBody>
      </p:sp>
      <p:sp>
        <p:nvSpPr>
          <p:cNvPr id="8" name="object 6">
            <a:extLst>
              <a:ext uri="{FF2B5EF4-FFF2-40B4-BE49-F238E27FC236}">
                <a16:creationId xmlns:a16="http://schemas.microsoft.com/office/drawing/2014/main" id="{8CA51AE9-C0FD-216E-CBA5-81349E6AE78B}"/>
              </a:ext>
            </a:extLst>
          </p:cNvPr>
          <p:cNvSpPr txBox="1">
            <a:spLocks noGrp="1"/>
          </p:cNvSpPr>
          <p:nvPr>
            <p:ph type="ftr" sz="quarter" idx="5"/>
          </p:nvPr>
        </p:nvSpPr>
        <p:spPr>
          <a:xfrm>
            <a:off x="2450922" y="3135783"/>
            <a:ext cx="908050" cy="89768"/>
          </a:xfrm>
          <a:prstGeom prst="rect">
            <a:avLst/>
          </a:prstGeom>
        </p:spPr>
        <p:txBody>
          <a:bodyPr vert="horz" wrap="square" lIns="0" tIns="0" rIns="0" bIns="0" rtlCol="0">
            <a:spAutoFit/>
          </a:bodyPr>
          <a:lstStyle/>
          <a:p>
            <a:pPr marL="12700">
              <a:lnSpc>
                <a:spcPts val="675"/>
              </a:lnSpc>
            </a:pPr>
            <a:r>
              <a:rPr dirty="0"/>
              <a:t>The</a:t>
            </a:r>
            <a:r>
              <a:rPr spc="35" dirty="0"/>
              <a:t> </a:t>
            </a:r>
            <a:r>
              <a:rPr dirty="0"/>
              <a:t>Ohio</a:t>
            </a:r>
            <a:r>
              <a:rPr spc="35" dirty="0"/>
              <a:t> </a:t>
            </a:r>
            <a:r>
              <a:rPr dirty="0"/>
              <a:t>State</a:t>
            </a:r>
            <a:r>
              <a:rPr spc="35" dirty="0"/>
              <a:t> </a:t>
            </a:r>
            <a:r>
              <a:rPr spc="-10" dirty="0"/>
              <a:t>University</a:t>
            </a:r>
          </a:p>
        </p:txBody>
      </p:sp>
      <p:sp>
        <p:nvSpPr>
          <p:cNvPr id="9" name="Slide Number Placeholder 11">
            <a:extLst>
              <a:ext uri="{FF2B5EF4-FFF2-40B4-BE49-F238E27FC236}">
                <a16:creationId xmlns:a16="http://schemas.microsoft.com/office/drawing/2014/main" id="{443B02EB-1817-4ECD-AB08-71D624A36C67}"/>
              </a:ext>
            </a:extLst>
          </p:cNvPr>
          <p:cNvSpPr txBox="1">
            <a:spLocks/>
          </p:cNvSpPr>
          <p:nvPr/>
        </p:nvSpPr>
        <p:spPr>
          <a:xfrm>
            <a:off x="4204919" y="3135783"/>
            <a:ext cx="1219200" cy="92333"/>
          </a:xfrm>
          <a:prstGeom prst="rect">
            <a:avLst/>
          </a:prstGeom>
        </p:spPr>
        <p:txBody>
          <a:bodyPr wrap="square" lIns="0" tIns="0" rIns="0" bIns="0">
            <a:spAutoFit/>
          </a:bodyPr>
          <a:lstStyle>
            <a:lvl1pPr marL="0">
              <a:defRPr sz="1100" b="1" i="0">
                <a:solidFill>
                  <a:schemeClr val="tx1"/>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r"/>
            <a:fld id="{1CE09141-35DA-7E49-BA2C-6FDD127859D0}" type="slidenum">
              <a:rPr lang="en-US" sz="600" b="0" smtClean="0">
                <a:solidFill>
                  <a:schemeClr val="bg1"/>
                </a:solidFill>
              </a:rPr>
              <a:pPr algn="r"/>
              <a:t>24</a:t>
            </a:fld>
            <a:endParaRPr lang="en-US" b="0" dirty="0">
              <a:solidFill>
                <a:schemeClr val="bg1"/>
              </a:solidFill>
            </a:endParaRPr>
          </a:p>
        </p:txBody>
      </p:sp>
    </p:spTree>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descr="$PPTXTitle"/>
          <p:cNvSpPr txBox="1">
            <a:spLocks noGrp="1"/>
          </p:cNvSpPr>
          <p:nvPr>
            <p:ph type="title"/>
          </p:nvPr>
        </p:nvSpPr>
        <p:spPr>
          <a:xfrm>
            <a:off x="95300" y="194828"/>
            <a:ext cx="1416000" cy="232756"/>
          </a:xfrm>
          <a:prstGeom prst="rect">
            <a:avLst/>
          </a:prstGeom>
        </p:spPr>
        <p:txBody>
          <a:bodyPr vert="horz" wrap="square" lIns="0" tIns="17145" rIns="0" bIns="0" rtlCol="0">
            <a:spAutoFit/>
          </a:bodyPr>
          <a:lstStyle/>
          <a:p>
            <a:pPr marL="12700">
              <a:lnSpc>
                <a:spcPct val="100000"/>
              </a:lnSpc>
              <a:spcBef>
                <a:spcPts val="135"/>
              </a:spcBef>
            </a:pPr>
            <a:r>
              <a:rPr dirty="0">
                <a:solidFill>
                  <a:srgbClr val="BA0C2F"/>
                </a:solidFill>
              </a:rPr>
              <a:t>Backup Slides</a:t>
            </a:r>
          </a:p>
        </p:txBody>
      </p:sp>
      <p:sp>
        <p:nvSpPr>
          <p:cNvPr id="5" name="object 5"/>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lang="en-US" dirty="0"/>
              <a:t>S. </a:t>
            </a:r>
            <a:r>
              <a:rPr lang="en-US" dirty="0" err="1"/>
              <a:t>Subramaniyan</a:t>
            </a:r>
            <a:r>
              <a:rPr lang="en-US" dirty="0"/>
              <a:t> et al.</a:t>
            </a:r>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The</a:t>
            </a:r>
            <a:r>
              <a:rPr spc="35" dirty="0"/>
              <a:t> </a:t>
            </a:r>
            <a:r>
              <a:rPr dirty="0"/>
              <a:t>Ohio</a:t>
            </a:r>
            <a:r>
              <a:rPr spc="35" dirty="0"/>
              <a:t> </a:t>
            </a:r>
            <a:r>
              <a:rPr dirty="0"/>
              <a:t>State</a:t>
            </a:r>
            <a:r>
              <a:rPr spc="35" dirty="0"/>
              <a:t> </a:t>
            </a:r>
            <a:r>
              <a:rPr spc="-10" dirty="0"/>
              <a:t>University</a:t>
            </a:r>
          </a:p>
        </p:txBody>
      </p:sp>
      <p:sp>
        <p:nvSpPr>
          <p:cNvPr id="12" name="Slide Number Placeholder 11">
            <a:extLst>
              <a:ext uri="{FF2B5EF4-FFF2-40B4-BE49-F238E27FC236}">
                <a16:creationId xmlns:a16="http://schemas.microsoft.com/office/drawing/2014/main" id="{05365263-BCB6-4C43-E064-36BBB6A1DD9A}"/>
              </a:ext>
            </a:extLst>
          </p:cNvPr>
          <p:cNvSpPr>
            <a:spLocks noGrp="1"/>
          </p:cNvSpPr>
          <p:nvPr>
            <p:ph type="sldNum" sz="quarter" idx="4"/>
          </p:nvPr>
        </p:nvSpPr>
        <p:spPr/>
        <p:txBody>
          <a:bodyPr/>
          <a:lstStyle/>
          <a:p>
            <a:fld id="{1CE09141-35DA-7E49-BA2C-6FDD127859D0}" type="slidenum">
              <a:rPr lang="en-US" smtClean="0"/>
              <a:pPr/>
              <a:t>25</a:t>
            </a:fld>
            <a:endParaRPr lang="en-US" dirty="0"/>
          </a:p>
        </p:txBody>
      </p:sp>
    </p:spTree>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descr="$PPTXTitle"/>
          <p:cNvSpPr txBox="1">
            <a:spLocks noGrp="1"/>
          </p:cNvSpPr>
          <p:nvPr>
            <p:ph type="title"/>
          </p:nvPr>
        </p:nvSpPr>
        <p:spPr>
          <a:xfrm>
            <a:off x="95300" y="194828"/>
            <a:ext cx="958800" cy="232756"/>
          </a:xfrm>
          <a:prstGeom prst="rect">
            <a:avLst/>
          </a:prstGeom>
        </p:spPr>
        <p:txBody>
          <a:bodyPr vert="horz" wrap="square" lIns="0" tIns="17145" rIns="0" bIns="0" rtlCol="0">
            <a:spAutoFit/>
          </a:bodyPr>
          <a:lstStyle/>
          <a:p>
            <a:pPr marL="12700">
              <a:lnSpc>
                <a:spcPct val="100000"/>
              </a:lnSpc>
              <a:spcBef>
                <a:spcPts val="135"/>
              </a:spcBef>
            </a:pPr>
            <a:r>
              <a:rPr dirty="0">
                <a:solidFill>
                  <a:srgbClr val="BA0C2F"/>
                </a:solidFill>
              </a:rPr>
              <a:t>Discussion</a:t>
            </a:r>
          </a:p>
        </p:txBody>
      </p:sp>
      <p:sp>
        <p:nvSpPr>
          <p:cNvPr id="4" name="object 4"/>
          <p:cNvSpPr txBox="1"/>
          <p:nvPr/>
        </p:nvSpPr>
        <p:spPr>
          <a:xfrm>
            <a:off x="434656" y="425198"/>
            <a:ext cx="5235843" cy="2652649"/>
          </a:xfrm>
          <a:prstGeom prst="rect">
            <a:avLst/>
          </a:prstGeom>
        </p:spPr>
        <p:txBody>
          <a:bodyPr vert="horz" wrap="square" lIns="0" tIns="36195" rIns="0" bIns="0" rtlCol="0">
            <a:spAutoFit/>
          </a:bodyPr>
          <a:lstStyle/>
          <a:p>
            <a:pPr marL="196850" indent="-171450">
              <a:lnSpc>
                <a:spcPct val="100000"/>
              </a:lnSpc>
              <a:spcBef>
                <a:spcPts val="285"/>
              </a:spcBef>
              <a:buFont typeface="Arial" panose="020B0604020202020204" pitchFamily="34" charset="0"/>
              <a:buChar char="•"/>
            </a:pPr>
            <a:r>
              <a:rPr sz="1100" b="1" dirty="0">
                <a:latin typeface="Arial"/>
                <a:cs typeface="Arial"/>
              </a:rPr>
              <a:t>Portability.</a:t>
            </a:r>
            <a:endParaRPr sz="1100" dirty="0">
              <a:latin typeface="Arial"/>
              <a:cs typeface="Arial"/>
            </a:endParaRPr>
          </a:p>
          <a:p>
            <a:pPr marL="479425" marR="55880">
              <a:lnSpc>
                <a:spcPct val="100000"/>
              </a:lnSpc>
              <a:spcBef>
                <a:spcPts val="175"/>
              </a:spcBef>
            </a:pPr>
            <a:r>
              <a:rPr sz="1000" dirty="0">
                <a:latin typeface="Arial"/>
                <a:cs typeface="Arial"/>
              </a:rPr>
              <a:t>Our approach can be ported to AMD GPUs using CU masking, which is equivalent to TPC control on NVIDIA GPUs.</a:t>
            </a:r>
          </a:p>
          <a:p>
            <a:pPr marL="196850" indent="-171450">
              <a:lnSpc>
                <a:spcPct val="100000"/>
              </a:lnSpc>
              <a:spcBef>
                <a:spcPts val="190"/>
              </a:spcBef>
              <a:buFont typeface="Arial" panose="020B0604020202020204" pitchFamily="34" charset="0"/>
              <a:buChar char="•"/>
            </a:pPr>
            <a:r>
              <a:rPr sz="1100" b="1" dirty="0">
                <a:latin typeface="Arial"/>
                <a:cs typeface="Arial"/>
              </a:rPr>
              <a:t>Periodicity.</a:t>
            </a:r>
            <a:endParaRPr sz="1100" dirty="0">
              <a:latin typeface="Arial"/>
              <a:cs typeface="Arial"/>
            </a:endParaRPr>
          </a:p>
          <a:p>
            <a:pPr marL="479425" marR="366395">
              <a:lnSpc>
                <a:spcPct val="100000"/>
              </a:lnSpc>
              <a:spcBef>
                <a:spcPts val="175"/>
              </a:spcBef>
            </a:pPr>
            <a:r>
              <a:rPr sz="1000" dirty="0">
                <a:latin typeface="Arial"/>
                <a:cs typeface="Arial"/>
              </a:rPr>
              <a:t>The scheduler is currently designed for sporadic tasks, but can be adapted to periodic workloads by pre-allocating TPCs based on known arrival periods.</a:t>
            </a:r>
          </a:p>
          <a:p>
            <a:pPr marL="196850" indent="-171450">
              <a:lnSpc>
                <a:spcPct val="100000"/>
              </a:lnSpc>
              <a:spcBef>
                <a:spcPts val="190"/>
              </a:spcBef>
              <a:buFont typeface="Arial" panose="020B0604020202020204" pitchFamily="34" charset="0"/>
              <a:buChar char="•"/>
            </a:pPr>
            <a:r>
              <a:rPr sz="1100" b="1" dirty="0">
                <a:latin typeface="Arial"/>
                <a:cs typeface="Arial"/>
              </a:rPr>
              <a:t>Co-Scheduling.</a:t>
            </a:r>
            <a:endParaRPr sz="1100" dirty="0">
              <a:latin typeface="Arial"/>
              <a:cs typeface="Arial"/>
            </a:endParaRPr>
          </a:p>
          <a:p>
            <a:pPr marL="479425" marR="102235">
              <a:lnSpc>
                <a:spcPct val="100000"/>
              </a:lnSpc>
              <a:spcBef>
                <a:spcPts val="175"/>
              </a:spcBef>
            </a:pPr>
            <a:r>
              <a:rPr sz="1000" dirty="0">
                <a:latin typeface="Arial"/>
                <a:cs typeface="Arial"/>
              </a:rPr>
              <a:t>Our current design targets GPU-only scheduling. A natural next step is integrated CPU+GPU scheduling to assign tasks across both resources.</a:t>
            </a:r>
          </a:p>
          <a:p>
            <a:pPr marL="196850" indent="-171450">
              <a:lnSpc>
                <a:spcPct val="100000"/>
              </a:lnSpc>
              <a:spcBef>
                <a:spcPts val="190"/>
              </a:spcBef>
              <a:buFont typeface="Arial" panose="020B0604020202020204" pitchFamily="34" charset="0"/>
              <a:buChar char="•"/>
            </a:pPr>
            <a:r>
              <a:rPr sz="1100" b="1" dirty="0">
                <a:latin typeface="Arial"/>
                <a:cs typeface="Arial"/>
              </a:rPr>
              <a:t>Power Consumption.</a:t>
            </a:r>
            <a:endParaRPr sz="1100" dirty="0">
              <a:latin typeface="Arial"/>
              <a:cs typeface="Arial"/>
            </a:endParaRPr>
          </a:p>
          <a:p>
            <a:pPr marL="479425" marR="17780">
              <a:lnSpc>
                <a:spcPct val="100000"/>
              </a:lnSpc>
              <a:spcBef>
                <a:spcPts val="175"/>
              </a:spcBef>
            </a:pPr>
            <a:r>
              <a:rPr sz="1000" dirty="0">
                <a:latin typeface="Arial"/>
                <a:cs typeface="Arial"/>
              </a:rPr>
              <a:t>Power optimization is not included yet. Future work can incorporate DVFS or other energy-aware techniques.</a:t>
            </a:r>
          </a:p>
          <a:p>
            <a:pPr marL="196850" indent="-171450">
              <a:lnSpc>
                <a:spcPct val="100000"/>
              </a:lnSpc>
              <a:spcBef>
                <a:spcPts val="190"/>
              </a:spcBef>
              <a:buFont typeface="Arial" panose="020B0604020202020204" pitchFamily="34" charset="0"/>
              <a:buChar char="•"/>
            </a:pPr>
            <a:r>
              <a:rPr sz="1100" b="1" dirty="0">
                <a:latin typeface="Arial"/>
                <a:cs typeface="Arial"/>
              </a:rPr>
              <a:t>Scalability.</a:t>
            </a:r>
            <a:endParaRPr sz="1100" dirty="0">
              <a:latin typeface="Arial"/>
              <a:cs typeface="Arial"/>
            </a:endParaRPr>
          </a:p>
          <a:p>
            <a:pPr marL="479425" marR="447675">
              <a:lnSpc>
                <a:spcPct val="100000"/>
              </a:lnSpc>
              <a:spcBef>
                <a:spcPts val="175"/>
              </a:spcBef>
            </a:pPr>
            <a:r>
              <a:rPr sz="1000" dirty="0">
                <a:latin typeface="Arial"/>
                <a:cs typeface="Arial"/>
              </a:rPr>
              <a:t>The framework can scale to multi-node and cluster environments. Handling bandwidth variability will be key for distributed scalability.</a:t>
            </a: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lang="en-US"/>
              <a:t>S. Subramaniyan et al.</a:t>
            </a:r>
            <a:endParaRPr spc="-25" dirty="0"/>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The</a:t>
            </a:r>
            <a:r>
              <a:rPr spc="35" dirty="0"/>
              <a:t> </a:t>
            </a:r>
            <a:r>
              <a:rPr dirty="0"/>
              <a:t>Ohio</a:t>
            </a:r>
            <a:r>
              <a:rPr spc="35" dirty="0"/>
              <a:t> </a:t>
            </a:r>
            <a:r>
              <a:rPr dirty="0"/>
              <a:t>State</a:t>
            </a:r>
            <a:r>
              <a:rPr spc="35" dirty="0"/>
              <a:t> </a:t>
            </a:r>
            <a:r>
              <a:rPr spc="-10" dirty="0"/>
              <a:t>University</a:t>
            </a:r>
          </a:p>
        </p:txBody>
      </p:sp>
      <p:sp>
        <p:nvSpPr>
          <p:cNvPr id="14" name="Slide Number Placeholder 13">
            <a:extLst>
              <a:ext uri="{FF2B5EF4-FFF2-40B4-BE49-F238E27FC236}">
                <a16:creationId xmlns:a16="http://schemas.microsoft.com/office/drawing/2014/main" id="{E4A80A44-DC8B-D8DD-99C4-ABA7859144F4}"/>
              </a:ext>
            </a:extLst>
          </p:cNvPr>
          <p:cNvSpPr>
            <a:spLocks noGrp="1"/>
          </p:cNvSpPr>
          <p:nvPr>
            <p:ph type="sldNum" sz="quarter" idx="4"/>
          </p:nvPr>
        </p:nvSpPr>
        <p:spPr/>
        <p:txBody>
          <a:bodyPr/>
          <a:lstStyle/>
          <a:p>
            <a:fld id="{1CE09141-35DA-7E49-BA2C-6FDD127859D0}" type="slidenum">
              <a:rPr lang="en-US" smtClean="0"/>
              <a:pPr/>
              <a:t>26</a:t>
            </a:fld>
            <a:endParaRPr lang="en-US" dirty="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DEBA8-3F41-000F-1346-1967B73B3192}"/>
            </a:ext>
          </a:extLst>
        </p:cNvPr>
        <p:cNvGrpSpPr/>
        <p:nvPr/>
      </p:nvGrpSpPr>
      <p:grpSpPr>
        <a:xfrm>
          <a:off x="0" y="0"/>
          <a:ext cx="0" cy="0"/>
          <a:chOff x="0" y="0"/>
          <a:chExt cx="0" cy="0"/>
        </a:xfrm>
      </p:grpSpPr>
      <p:sp>
        <p:nvSpPr>
          <p:cNvPr id="3" name="object 3" descr="$PPTXTitle">
            <a:extLst>
              <a:ext uri="{FF2B5EF4-FFF2-40B4-BE49-F238E27FC236}">
                <a16:creationId xmlns:a16="http://schemas.microsoft.com/office/drawing/2014/main" id="{32186EE1-32B5-2F19-A6EB-0A65229BBB8D}"/>
              </a:ext>
            </a:extLst>
          </p:cNvPr>
          <p:cNvSpPr txBox="1">
            <a:spLocks noGrp="1"/>
          </p:cNvSpPr>
          <p:nvPr>
            <p:ph type="title"/>
          </p:nvPr>
        </p:nvSpPr>
        <p:spPr>
          <a:xfrm>
            <a:off x="95300" y="194828"/>
            <a:ext cx="3550285" cy="232756"/>
          </a:xfrm>
          <a:prstGeom prst="rect">
            <a:avLst/>
          </a:prstGeom>
        </p:spPr>
        <p:txBody>
          <a:bodyPr vert="horz" wrap="square" lIns="0" tIns="17145" rIns="0" bIns="0" rtlCol="0">
            <a:spAutoFit/>
          </a:bodyPr>
          <a:lstStyle/>
          <a:p>
            <a:pPr marL="12700">
              <a:lnSpc>
                <a:spcPct val="100000"/>
              </a:lnSpc>
              <a:spcBef>
                <a:spcPts val="135"/>
              </a:spcBef>
            </a:pPr>
            <a:r>
              <a:rPr dirty="0">
                <a:solidFill>
                  <a:srgbClr val="BA0C2F"/>
                </a:solidFill>
              </a:rPr>
              <a:t>Impact of TPC Assignment on Latency</a:t>
            </a:r>
          </a:p>
        </p:txBody>
      </p:sp>
      <p:sp>
        <p:nvSpPr>
          <p:cNvPr id="4" name="object 4">
            <a:extLst>
              <a:ext uri="{FF2B5EF4-FFF2-40B4-BE49-F238E27FC236}">
                <a16:creationId xmlns:a16="http://schemas.microsoft.com/office/drawing/2014/main" id="{16542B54-2AF3-998F-6B85-E251033CEC95}"/>
              </a:ext>
            </a:extLst>
          </p:cNvPr>
          <p:cNvSpPr txBox="1"/>
          <p:nvPr/>
        </p:nvSpPr>
        <p:spPr>
          <a:xfrm>
            <a:off x="95300" y="2091699"/>
            <a:ext cx="4997400" cy="484941"/>
          </a:xfrm>
          <a:prstGeom prst="rect">
            <a:avLst/>
          </a:prstGeom>
        </p:spPr>
        <p:txBody>
          <a:bodyPr vert="horz" wrap="square" lIns="0" tIns="6985" rIns="0" bIns="0" rtlCol="0">
            <a:spAutoFit/>
          </a:bodyPr>
          <a:lstStyle/>
          <a:p>
            <a:pPr marL="4763" marR="84455" algn="l">
              <a:lnSpc>
                <a:spcPct val="102600"/>
              </a:lnSpc>
              <a:spcBef>
                <a:spcPts val="55"/>
              </a:spcBef>
            </a:pPr>
            <a:br>
              <a:rPr lang="en-US" sz="1000" b="1" dirty="0">
                <a:latin typeface="Arial"/>
                <a:cs typeface="Arial"/>
              </a:rPr>
            </a:br>
            <a:endParaRPr lang="en-US" sz="1000" b="1" dirty="0">
              <a:latin typeface="Arial"/>
              <a:cs typeface="Arial"/>
            </a:endParaRPr>
          </a:p>
          <a:p>
            <a:pPr marL="171450" marR="84455" indent="-166688" algn="l">
              <a:lnSpc>
                <a:spcPct val="102600"/>
              </a:lnSpc>
              <a:spcBef>
                <a:spcPts val="55"/>
              </a:spcBef>
              <a:buFont typeface="Arial" panose="020B0604020202020204" pitchFamily="34" charset="0"/>
              <a:buChar char="•"/>
            </a:pPr>
            <a:r>
              <a:rPr lang="en-US" sz="1000" dirty="0">
                <a:latin typeface="Arial"/>
                <a:cs typeface="Arial"/>
              </a:rPr>
              <a:t>High contention overhead if different tasks are assigned the same TPCs</a:t>
            </a:r>
            <a:endParaRPr sz="1000" dirty="0">
              <a:latin typeface="Arial"/>
              <a:cs typeface="Arial"/>
            </a:endParaRPr>
          </a:p>
        </p:txBody>
      </p:sp>
      <p:sp>
        <p:nvSpPr>
          <p:cNvPr id="20" name="object 20">
            <a:extLst>
              <a:ext uri="{FF2B5EF4-FFF2-40B4-BE49-F238E27FC236}">
                <a16:creationId xmlns:a16="http://schemas.microsoft.com/office/drawing/2014/main" id="{261C457E-71D8-F99D-27BA-B4DAD3417B26}"/>
              </a:ext>
            </a:extLst>
          </p:cNvPr>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lang="en-US"/>
              <a:t>S. Subramaniyan et al.</a:t>
            </a:r>
            <a:endParaRPr spc="-25" dirty="0"/>
          </a:p>
        </p:txBody>
      </p:sp>
      <p:sp>
        <p:nvSpPr>
          <p:cNvPr id="21" name="object 21">
            <a:extLst>
              <a:ext uri="{FF2B5EF4-FFF2-40B4-BE49-F238E27FC236}">
                <a16:creationId xmlns:a16="http://schemas.microsoft.com/office/drawing/2014/main" id="{ECF30786-337C-8C4E-9FF8-C9C13A5DB42D}"/>
              </a:ext>
            </a:extLst>
          </p:cNvPr>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The</a:t>
            </a:r>
            <a:r>
              <a:rPr spc="35" dirty="0"/>
              <a:t> </a:t>
            </a:r>
            <a:r>
              <a:rPr dirty="0"/>
              <a:t>Ohio</a:t>
            </a:r>
            <a:r>
              <a:rPr spc="35" dirty="0"/>
              <a:t> </a:t>
            </a:r>
            <a:r>
              <a:rPr dirty="0"/>
              <a:t>State</a:t>
            </a:r>
            <a:r>
              <a:rPr spc="35" dirty="0"/>
              <a:t> </a:t>
            </a:r>
            <a:r>
              <a:rPr spc="-10" dirty="0"/>
              <a:t>University</a:t>
            </a:r>
          </a:p>
        </p:txBody>
      </p:sp>
      <p:pic>
        <p:nvPicPr>
          <p:cNvPr id="32" name="Picture 31">
            <a:extLst>
              <a:ext uri="{FF2B5EF4-FFF2-40B4-BE49-F238E27FC236}">
                <a16:creationId xmlns:a16="http://schemas.microsoft.com/office/drawing/2014/main" id="{1C6FEFBC-034E-20CB-9EDE-2CF4FC874C40}"/>
              </a:ext>
            </a:extLst>
          </p:cNvPr>
          <p:cNvPicPr>
            <a:picLocks noChangeAspect="1"/>
          </p:cNvPicPr>
          <p:nvPr/>
        </p:nvPicPr>
        <p:blipFill>
          <a:blip r:embed="rId2"/>
          <a:stretch>
            <a:fillRect/>
          </a:stretch>
        </p:blipFill>
        <p:spPr>
          <a:xfrm>
            <a:off x="960475" y="708025"/>
            <a:ext cx="3685326" cy="1218118"/>
          </a:xfrm>
          <a:prstGeom prst="rect">
            <a:avLst/>
          </a:prstGeom>
        </p:spPr>
      </p:pic>
      <p:sp>
        <p:nvSpPr>
          <p:cNvPr id="28" name="Slide Number Placeholder 27">
            <a:extLst>
              <a:ext uri="{FF2B5EF4-FFF2-40B4-BE49-F238E27FC236}">
                <a16:creationId xmlns:a16="http://schemas.microsoft.com/office/drawing/2014/main" id="{109CA6D8-D298-AE73-736D-A52DF3F080A4}"/>
              </a:ext>
            </a:extLst>
          </p:cNvPr>
          <p:cNvSpPr>
            <a:spLocks noGrp="1"/>
          </p:cNvSpPr>
          <p:nvPr>
            <p:ph type="sldNum" sz="quarter" idx="4"/>
          </p:nvPr>
        </p:nvSpPr>
        <p:spPr/>
        <p:txBody>
          <a:bodyPr/>
          <a:lstStyle/>
          <a:p>
            <a:fld id="{1CE09141-35DA-7E49-BA2C-6FDD127859D0}" type="slidenum">
              <a:rPr lang="en-US" smtClean="0"/>
              <a:pPr/>
              <a:t>27</a:t>
            </a:fld>
            <a:endParaRPr lang="en-US" dirty="0"/>
          </a:p>
        </p:txBody>
      </p:sp>
    </p:spTree>
    <p:extLst>
      <p:ext uri="{BB962C8B-B14F-4D97-AF65-F5344CB8AC3E}">
        <p14:creationId xmlns:p14="http://schemas.microsoft.com/office/powerpoint/2010/main" val="3793710682"/>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descr="$PPTXTitle"/>
          <p:cNvSpPr txBox="1">
            <a:spLocks noGrp="1"/>
          </p:cNvSpPr>
          <p:nvPr>
            <p:ph type="title"/>
          </p:nvPr>
        </p:nvSpPr>
        <p:spPr>
          <a:xfrm>
            <a:off x="95300" y="194828"/>
            <a:ext cx="2482800" cy="232756"/>
          </a:xfrm>
          <a:prstGeom prst="rect">
            <a:avLst/>
          </a:prstGeom>
        </p:spPr>
        <p:txBody>
          <a:bodyPr vert="horz" wrap="square" lIns="0" tIns="17145" rIns="0" bIns="0" rtlCol="0">
            <a:spAutoFit/>
          </a:bodyPr>
          <a:lstStyle/>
          <a:p>
            <a:pPr marL="12700">
              <a:lnSpc>
                <a:spcPct val="100000"/>
              </a:lnSpc>
              <a:spcBef>
                <a:spcPts val="135"/>
              </a:spcBef>
            </a:pPr>
            <a:r>
              <a:rPr dirty="0">
                <a:solidFill>
                  <a:srgbClr val="BA0C2F"/>
                </a:solidFill>
              </a:rPr>
              <a:t>Evaluation on Gamma Trace</a:t>
            </a:r>
          </a:p>
        </p:txBody>
      </p:sp>
      <p:sp>
        <p:nvSpPr>
          <p:cNvPr id="139" name="object 139"/>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lang="en-US"/>
              <a:t>S. Subramaniyan et al.</a:t>
            </a:r>
            <a:endParaRPr spc="-25" dirty="0"/>
          </a:p>
        </p:txBody>
      </p:sp>
      <p:sp>
        <p:nvSpPr>
          <p:cNvPr id="140" name="object 140"/>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The</a:t>
            </a:r>
            <a:r>
              <a:rPr spc="35" dirty="0"/>
              <a:t> </a:t>
            </a:r>
            <a:r>
              <a:rPr dirty="0"/>
              <a:t>Ohio</a:t>
            </a:r>
            <a:r>
              <a:rPr spc="35" dirty="0"/>
              <a:t> </a:t>
            </a:r>
            <a:r>
              <a:rPr dirty="0"/>
              <a:t>State</a:t>
            </a:r>
            <a:r>
              <a:rPr spc="35" dirty="0"/>
              <a:t> </a:t>
            </a:r>
            <a:r>
              <a:rPr spc="-10" dirty="0"/>
              <a:t>University</a:t>
            </a:r>
          </a:p>
        </p:txBody>
      </p:sp>
      <p:pic>
        <p:nvPicPr>
          <p:cNvPr id="2" name="Picture 1">
            <a:extLst>
              <a:ext uri="{FF2B5EF4-FFF2-40B4-BE49-F238E27FC236}">
                <a16:creationId xmlns:a16="http://schemas.microsoft.com/office/drawing/2014/main" id="{BFF53374-D8A7-2130-EB84-247521C00CE4}"/>
              </a:ext>
            </a:extLst>
          </p:cNvPr>
          <p:cNvPicPr>
            <a:picLocks noChangeAspect="1"/>
          </p:cNvPicPr>
          <p:nvPr/>
        </p:nvPicPr>
        <p:blipFill>
          <a:blip r:embed="rId2"/>
          <a:stretch>
            <a:fillRect/>
          </a:stretch>
        </p:blipFill>
        <p:spPr>
          <a:xfrm>
            <a:off x="0" y="1123968"/>
            <a:ext cx="5765800" cy="996913"/>
          </a:xfrm>
          <a:prstGeom prst="rect">
            <a:avLst/>
          </a:prstGeom>
        </p:spPr>
      </p:pic>
      <p:pic>
        <p:nvPicPr>
          <p:cNvPr id="142" name="Picture 141">
            <a:extLst>
              <a:ext uri="{FF2B5EF4-FFF2-40B4-BE49-F238E27FC236}">
                <a16:creationId xmlns:a16="http://schemas.microsoft.com/office/drawing/2014/main" id="{1E82825B-E4A2-D523-533F-85B60312A57C}"/>
              </a:ext>
            </a:extLst>
          </p:cNvPr>
          <p:cNvPicPr>
            <a:picLocks noChangeAspect="1"/>
          </p:cNvPicPr>
          <p:nvPr/>
        </p:nvPicPr>
        <p:blipFill>
          <a:blip r:embed="rId3"/>
          <a:srcRect l="67941" r="-981"/>
          <a:stretch/>
        </p:blipFill>
        <p:spPr>
          <a:xfrm>
            <a:off x="3855300" y="127350"/>
            <a:ext cx="1905000" cy="901353"/>
          </a:xfrm>
          <a:prstGeom prst="rect">
            <a:avLst/>
          </a:prstGeom>
        </p:spPr>
      </p:pic>
      <p:sp>
        <p:nvSpPr>
          <p:cNvPr id="144" name="object 4">
            <a:extLst>
              <a:ext uri="{FF2B5EF4-FFF2-40B4-BE49-F238E27FC236}">
                <a16:creationId xmlns:a16="http://schemas.microsoft.com/office/drawing/2014/main" id="{3F12A003-6E60-AFD9-FF2F-C6D3B05D60F1}"/>
              </a:ext>
            </a:extLst>
          </p:cNvPr>
          <p:cNvSpPr txBox="1"/>
          <p:nvPr/>
        </p:nvSpPr>
        <p:spPr>
          <a:xfrm>
            <a:off x="444500" y="2365180"/>
            <a:ext cx="5181600" cy="544444"/>
          </a:xfrm>
          <a:prstGeom prst="rect">
            <a:avLst/>
          </a:prstGeom>
        </p:spPr>
        <p:txBody>
          <a:bodyPr vert="horz" wrap="square" lIns="0" tIns="6985" rIns="0" bIns="0" rtlCol="0">
            <a:spAutoFit/>
          </a:bodyPr>
          <a:lstStyle/>
          <a:p>
            <a:pPr marL="214629" marR="30480" indent="-177165">
              <a:lnSpc>
                <a:spcPct val="102600"/>
              </a:lnSpc>
              <a:spcBef>
                <a:spcPts val="55"/>
              </a:spcBef>
              <a:buFont typeface="Arial" panose="020B0604020202020204" pitchFamily="34" charset="0"/>
              <a:buChar char="•"/>
            </a:pPr>
            <a:r>
              <a:rPr sz="1000" dirty="0">
                <a:latin typeface="Arial"/>
                <a:cs typeface="Arial"/>
              </a:rPr>
              <a:t>SEEB-GPU maintains the </a:t>
            </a:r>
            <a:r>
              <a:rPr sz="1000" b="1" dirty="0">
                <a:latin typeface="Arial"/>
                <a:cs typeface="Arial"/>
              </a:rPr>
              <a:t>lowest latency </a:t>
            </a:r>
            <a:r>
              <a:rPr sz="1000" dirty="0">
                <a:latin typeface="Arial"/>
                <a:cs typeface="Arial"/>
              </a:rPr>
              <a:t>even under highly bursty Gamma arrivals.</a:t>
            </a:r>
          </a:p>
          <a:p>
            <a:pPr marL="209550" indent="-171450">
              <a:lnSpc>
                <a:spcPct val="100000"/>
              </a:lnSpc>
              <a:spcBef>
                <a:spcPts val="335"/>
              </a:spcBef>
              <a:buFont typeface="Arial" panose="020B0604020202020204" pitchFamily="34" charset="0"/>
              <a:buChar char="•"/>
            </a:pPr>
            <a:r>
              <a:rPr sz="1000" dirty="0">
                <a:latin typeface="Arial"/>
                <a:cs typeface="Arial"/>
              </a:rPr>
              <a:t>Accuracy remains stable across all Gamma parameters.</a:t>
            </a:r>
          </a:p>
          <a:p>
            <a:pPr marL="214629" marR="199390" indent="-177165">
              <a:lnSpc>
                <a:spcPct val="102699"/>
              </a:lnSpc>
              <a:spcBef>
                <a:spcPts val="295"/>
              </a:spcBef>
              <a:buFont typeface="Arial" panose="020B0604020202020204" pitchFamily="34" charset="0"/>
              <a:buChar char="•"/>
            </a:pPr>
            <a:r>
              <a:rPr sz="1000" dirty="0">
                <a:latin typeface="Arial"/>
                <a:cs typeface="Arial"/>
              </a:rPr>
              <a:t>GPU efficacy is consistently the highest, demonstrating robustness under burstiness.</a:t>
            </a:r>
          </a:p>
        </p:txBody>
      </p:sp>
      <p:sp>
        <p:nvSpPr>
          <p:cNvPr id="10" name="Slide Number Placeholder 9">
            <a:extLst>
              <a:ext uri="{FF2B5EF4-FFF2-40B4-BE49-F238E27FC236}">
                <a16:creationId xmlns:a16="http://schemas.microsoft.com/office/drawing/2014/main" id="{B3C204EF-DE1D-AF21-5E83-2AFB8DA844D6}"/>
              </a:ext>
            </a:extLst>
          </p:cNvPr>
          <p:cNvSpPr>
            <a:spLocks noGrp="1"/>
          </p:cNvSpPr>
          <p:nvPr>
            <p:ph type="sldNum" sz="quarter" idx="4"/>
          </p:nvPr>
        </p:nvSpPr>
        <p:spPr/>
        <p:txBody>
          <a:bodyPr/>
          <a:lstStyle/>
          <a:p>
            <a:fld id="{1CE09141-35DA-7E49-BA2C-6FDD127859D0}" type="slidenum">
              <a:rPr lang="en-US" smtClean="0"/>
              <a:pPr/>
              <a:t>28</a:t>
            </a:fld>
            <a:endParaRPr lang="en-US" dirty="0"/>
          </a:p>
        </p:txBody>
      </p:sp>
    </p:spTree>
    <p:extLst>
      <p:ext uri="{BB962C8B-B14F-4D97-AF65-F5344CB8AC3E}">
        <p14:creationId xmlns:p14="http://schemas.microsoft.com/office/powerpoint/2010/main" val="2016102981"/>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descr="$PPTXTitle"/>
          <p:cNvSpPr txBox="1">
            <a:spLocks noGrp="1"/>
          </p:cNvSpPr>
          <p:nvPr>
            <p:ph type="title"/>
          </p:nvPr>
        </p:nvSpPr>
        <p:spPr>
          <a:xfrm>
            <a:off x="95300" y="194828"/>
            <a:ext cx="1492200" cy="232756"/>
          </a:xfrm>
          <a:prstGeom prst="rect">
            <a:avLst/>
          </a:prstGeom>
        </p:spPr>
        <p:txBody>
          <a:bodyPr vert="horz" wrap="square" lIns="0" tIns="17145" rIns="0" bIns="0" rtlCol="0">
            <a:spAutoFit/>
          </a:bodyPr>
          <a:lstStyle/>
          <a:p>
            <a:pPr marL="12700">
              <a:lnSpc>
                <a:spcPct val="100000"/>
              </a:lnSpc>
              <a:spcBef>
                <a:spcPts val="135"/>
              </a:spcBef>
            </a:pPr>
            <a:r>
              <a:rPr dirty="0">
                <a:solidFill>
                  <a:srgbClr val="BA0C2F"/>
                </a:solidFill>
              </a:rPr>
              <a:t>Ablation Study</a:t>
            </a:r>
          </a:p>
        </p:txBody>
      </p:sp>
      <p:sp>
        <p:nvSpPr>
          <p:cNvPr id="53" name="object 53"/>
          <p:cNvSpPr txBox="1"/>
          <p:nvPr/>
        </p:nvSpPr>
        <p:spPr>
          <a:xfrm>
            <a:off x="347294" y="427626"/>
            <a:ext cx="5066030" cy="319959"/>
          </a:xfrm>
          <a:prstGeom prst="rect">
            <a:avLst/>
          </a:prstGeom>
        </p:spPr>
        <p:txBody>
          <a:bodyPr vert="horz" wrap="square" lIns="0" tIns="12065" rIns="0" bIns="0" rtlCol="0">
            <a:spAutoFit/>
          </a:bodyPr>
          <a:lstStyle/>
          <a:p>
            <a:pPr marL="12700">
              <a:lnSpc>
                <a:spcPts val="1200"/>
              </a:lnSpc>
              <a:spcBef>
                <a:spcPts val="95"/>
              </a:spcBef>
            </a:pPr>
            <a:r>
              <a:rPr sz="1000" b="1" spc="-10" dirty="0">
                <a:latin typeface="Arial"/>
                <a:cs typeface="Arial"/>
              </a:rPr>
              <a:t>Goal:</a:t>
            </a:r>
            <a:r>
              <a:rPr sz="1000" b="1" spc="75" dirty="0">
                <a:latin typeface="Arial"/>
                <a:cs typeface="Arial"/>
              </a:rPr>
              <a:t> </a:t>
            </a:r>
            <a:r>
              <a:rPr sz="1000" spc="-30" dirty="0">
                <a:latin typeface="Arial"/>
                <a:cs typeface="Arial"/>
              </a:rPr>
              <a:t>Evaluate</a:t>
            </a:r>
            <a:r>
              <a:rPr sz="1000" spc="-10" dirty="0">
                <a:latin typeface="Arial"/>
                <a:cs typeface="Arial"/>
              </a:rPr>
              <a:t> </a:t>
            </a:r>
            <a:r>
              <a:rPr sz="1000" dirty="0">
                <a:latin typeface="Arial"/>
                <a:cs typeface="Arial"/>
              </a:rPr>
              <a:t>the</a:t>
            </a:r>
            <a:r>
              <a:rPr sz="1000" spc="-10" dirty="0">
                <a:latin typeface="Arial"/>
                <a:cs typeface="Arial"/>
              </a:rPr>
              <a:t> contribution </a:t>
            </a:r>
            <a:r>
              <a:rPr sz="1000" dirty="0">
                <a:latin typeface="Arial"/>
                <a:cs typeface="Arial"/>
              </a:rPr>
              <a:t>of</a:t>
            </a:r>
            <a:r>
              <a:rPr sz="1000" spc="-10" dirty="0">
                <a:latin typeface="Arial"/>
                <a:cs typeface="Arial"/>
              </a:rPr>
              <a:t> </a:t>
            </a:r>
            <a:r>
              <a:rPr sz="1000" spc="-60" dirty="0">
                <a:latin typeface="Arial"/>
                <a:cs typeface="Arial"/>
              </a:rPr>
              <a:t>each</a:t>
            </a:r>
            <a:r>
              <a:rPr sz="1000" spc="-10" dirty="0">
                <a:latin typeface="Arial"/>
                <a:cs typeface="Arial"/>
              </a:rPr>
              <a:t> control knob:</a:t>
            </a:r>
            <a:r>
              <a:rPr sz="1000" spc="80" dirty="0">
                <a:latin typeface="Arial"/>
                <a:cs typeface="Arial"/>
              </a:rPr>
              <a:t> </a:t>
            </a:r>
            <a:r>
              <a:rPr sz="1000" b="1" spc="-40" dirty="0">
                <a:latin typeface="Arial"/>
                <a:cs typeface="Arial"/>
              </a:rPr>
              <a:t>confidence</a:t>
            </a:r>
            <a:r>
              <a:rPr sz="1000" b="1" spc="10" dirty="0">
                <a:latin typeface="Arial"/>
                <a:cs typeface="Arial"/>
              </a:rPr>
              <a:t> </a:t>
            </a:r>
            <a:r>
              <a:rPr sz="1000" b="1" spc="-35" dirty="0">
                <a:latin typeface="Arial"/>
                <a:cs typeface="Arial"/>
              </a:rPr>
              <a:t>threshold</a:t>
            </a:r>
            <a:r>
              <a:rPr sz="1000" spc="-35" dirty="0">
                <a:latin typeface="Arial"/>
                <a:cs typeface="Arial"/>
              </a:rPr>
              <a:t>,</a:t>
            </a:r>
            <a:r>
              <a:rPr sz="1000" spc="-10" dirty="0">
                <a:latin typeface="Arial"/>
                <a:cs typeface="Arial"/>
              </a:rPr>
              <a:t> </a:t>
            </a:r>
            <a:r>
              <a:rPr sz="1000" b="1" spc="-10" dirty="0">
                <a:latin typeface="Arial"/>
                <a:cs typeface="Arial"/>
              </a:rPr>
              <a:t>batch</a:t>
            </a:r>
            <a:r>
              <a:rPr sz="1000" b="1" spc="15" dirty="0">
                <a:latin typeface="Arial"/>
                <a:cs typeface="Arial"/>
              </a:rPr>
              <a:t> </a:t>
            </a:r>
            <a:r>
              <a:rPr sz="1000" b="1" spc="-30" dirty="0">
                <a:latin typeface="Arial"/>
                <a:cs typeface="Arial"/>
              </a:rPr>
              <a:t>size</a:t>
            </a:r>
            <a:r>
              <a:rPr sz="1000" spc="-30" dirty="0">
                <a:latin typeface="Arial"/>
                <a:cs typeface="Arial"/>
              </a:rPr>
              <a:t>,</a:t>
            </a:r>
            <a:r>
              <a:rPr sz="1000" spc="-10" dirty="0">
                <a:latin typeface="Arial"/>
                <a:cs typeface="Arial"/>
              </a:rPr>
              <a:t> </a:t>
            </a:r>
            <a:r>
              <a:rPr sz="1000" spc="-25" dirty="0">
                <a:latin typeface="Arial"/>
                <a:cs typeface="Arial"/>
              </a:rPr>
              <a:t>and</a:t>
            </a:r>
            <a:endParaRPr sz="1000" dirty="0">
              <a:latin typeface="Arial"/>
              <a:cs typeface="Arial"/>
            </a:endParaRPr>
          </a:p>
          <a:p>
            <a:pPr marL="12700">
              <a:lnSpc>
                <a:spcPts val="1200"/>
              </a:lnSpc>
            </a:pPr>
            <a:r>
              <a:rPr sz="1000" b="1" dirty="0">
                <a:latin typeface="Arial"/>
                <a:cs typeface="Arial"/>
              </a:rPr>
              <a:t>TPC</a:t>
            </a:r>
            <a:r>
              <a:rPr sz="1000" b="1" spc="195" dirty="0">
                <a:latin typeface="Arial"/>
                <a:cs typeface="Arial"/>
              </a:rPr>
              <a:t> </a:t>
            </a:r>
            <a:r>
              <a:rPr sz="1000" b="1" spc="-10" dirty="0">
                <a:latin typeface="Arial"/>
                <a:cs typeface="Arial"/>
              </a:rPr>
              <a:t>assignment</a:t>
            </a:r>
            <a:r>
              <a:rPr sz="1000" spc="-10" dirty="0">
                <a:latin typeface="Arial"/>
                <a:cs typeface="Arial"/>
              </a:rPr>
              <a:t>.</a:t>
            </a:r>
            <a:endParaRPr sz="1000" dirty="0">
              <a:latin typeface="Arial"/>
              <a:cs typeface="Arial"/>
            </a:endParaRPr>
          </a:p>
        </p:txBody>
      </p:sp>
      <p:sp>
        <p:nvSpPr>
          <p:cNvPr id="84" name="object 84"/>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lang="en-US"/>
              <a:t>S. Subramaniyan et al.</a:t>
            </a:r>
            <a:endParaRPr spc="-25" dirty="0"/>
          </a:p>
        </p:txBody>
      </p:sp>
      <p:sp>
        <p:nvSpPr>
          <p:cNvPr id="85" name="object 85"/>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The</a:t>
            </a:r>
            <a:r>
              <a:rPr spc="35" dirty="0"/>
              <a:t> </a:t>
            </a:r>
            <a:r>
              <a:rPr dirty="0"/>
              <a:t>Ohio</a:t>
            </a:r>
            <a:r>
              <a:rPr spc="35" dirty="0"/>
              <a:t> </a:t>
            </a:r>
            <a:r>
              <a:rPr dirty="0"/>
              <a:t>State</a:t>
            </a:r>
            <a:r>
              <a:rPr spc="35" dirty="0"/>
              <a:t> </a:t>
            </a:r>
            <a:r>
              <a:rPr spc="-10" dirty="0"/>
              <a:t>University</a:t>
            </a:r>
          </a:p>
        </p:txBody>
      </p:sp>
      <p:pic>
        <p:nvPicPr>
          <p:cNvPr id="2" name="Picture 1">
            <a:extLst>
              <a:ext uri="{FF2B5EF4-FFF2-40B4-BE49-F238E27FC236}">
                <a16:creationId xmlns:a16="http://schemas.microsoft.com/office/drawing/2014/main" id="{C44F516E-7906-35B8-B4A1-065F6BF50102}"/>
              </a:ext>
            </a:extLst>
          </p:cNvPr>
          <p:cNvPicPr>
            <a:picLocks noChangeAspect="1"/>
          </p:cNvPicPr>
          <p:nvPr/>
        </p:nvPicPr>
        <p:blipFill>
          <a:blip r:embed="rId2"/>
          <a:stretch>
            <a:fillRect/>
          </a:stretch>
        </p:blipFill>
        <p:spPr>
          <a:xfrm>
            <a:off x="-12700" y="2093624"/>
            <a:ext cx="5765800" cy="874150"/>
          </a:xfrm>
          <a:prstGeom prst="rect">
            <a:avLst/>
          </a:prstGeom>
        </p:spPr>
      </p:pic>
      <p:graphicFrame>
        <p:nvGraphicFramePr>
          <p:cNvPr id="88" name="object 5">
            <a:extLst>
              <a:ext uri="{FF2B5EF4-FFF2-40B4-BE49-F238E27FC236}">
                <a16:creationId xmlns:a16="http://schemas.microsoft.com/office/drawing/2014/main" id="{CD127B8E-0A75-D49F-57B1-78BD1E4C2291}"/>
              </a:ext>
            </a:extLst>
          </p:cNvPr>
          <p:cNvGraphicFramePr>
            <a:graphicFrameLocks noGrp="1"/>
          </p:cNvGraphicFramePr>
          <p:nvPr>
            <p:extLst>
              <p:ext uri="{D42A27DB-BD31-4B8C-83A1-F6EECF244321}">
                <p14:modId xmlns:p14="http://schemas.microsoft.com/office/powerpoint/2010/main" val="952441157"/>
              </p:ext>
            </p:extLst>
          </p:nvPr>
        </p:nvGraphicFramePr>
        <p:xfrm>
          <a:off x="954600" y="800278"/>
          <a:ext cx="3848733" cy="1228725"/>
        </p:xfrm>
        <a:graphic>
          <a:graphicData uri="http://schemas.openxmlformats.org/drawingml/2006/table">
            <a:tbl>
              <a:tblPr firstRow="1" bandRow="1">
                <a:tableStyleId>{2D5ABB26-0587-4C30-8999-92F81FD0307C}</a:tableStyleId>
              </a:tblPr>
              <a:tblGrid>
                <a:gridCol w="527050">
                  <a:extLst>
                    <a:ext uri="{9D8B030D-6E8A-4147-A177-3AD203B41FA5}">
                      <a16:colId xmlns:a16="http://schemas.microsoft.com/office/drawing/2014/main" val="20000"/>
                    </a:ext>
                  </a:extLst>
                </a:gridCol>
                <a:gridCol w="1407795">
                  <a:extLst>
                    <a:ext uri="{9D8B030D-6E8A-4147-A177-3AD203B41FA5}">
                      <a16:colId xmlns:a16="http://schemas.microsoft.com/office/drawing/2014/main" val="20001"/>
                    </a:ext>
                  </a:extLst>
                </a:gridCol>
                <a:gridCol w="775969">
                  <a:extLst>
                    <a:ext uri="{9D8B030D-6E8A-4147-A177-3AD203B41FA5}">
                      <a16:colId xmlns:a16="http://schemas.microsoft.com/office/drawing/2014/main" val="20002"/>
                    </a:ext>
                  </a:extLst>
                </a:gridCol>
                <a:gridCol w="1137919">
                  <a:extLst>
                    <a:ext uri="{9D8B030D-6E8A-4147-A177-3AD203B41FA5}">
                      <a16:colId xmlns:a16="http://schemas.microsoft.com/office/drawing/2014/main" val="20003"/>
                    </a:ext>
                  </a:extLst>
                </a:gridCol>
              </a:tblGrid>
              <a:tr h="179070">
                <a:tc>
                  <a:txBody>
                    <a:bodyPr/>
                    <a:lstStyle/>
                    <a:p>
                      <a:pPr algn="ctr">
                        <a:lnSpc>
                          <a:spcPts val="1180"/>
                        </a:lnSpc>
                      </a:pPr>
                      <a:r>
                        <a:rPr sz="1000" b="1" spc="-10" dirty="0">
                          <a:latin typeface="Arial"/>
                          <a:cs typeface="Arial"/>
                        </a:rPr>
                        <a:t>Config</a:t>
                      </a:r>
                      <a:endParaRPr sz="1000">
                        <a:latin typeface="Arial"/>
                        <a:cs typeface="Arial"/>
                      </a:endParaRPr>
                    </a:p>
                  </a:txBody>
                  <a:tcPr marL="0" marR="0" marT="0" marB="0">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80"/>
                        </a:lnSpc>
                      </a:pPr>
                      <a:r>
                        <a:rPr sz="1000" b="1" spc="-40" dirty="0">
                          <a:latin typeface="Arial"/>
                          <a:cs typeface="Arial"/>
                        </a:rPr>
                        <a:t>Confidence</a:t>
                      </a:r>
                      <a:r>
                        <a:rPr sz="1000" b="1" spc="50" dirty="0">
                          <a:latin typeface="Arial"/>
                          <a:cs typeface="Arial"/>
                        </a:rPr>
                        <a:t> </a:t>
                      </a:r>
                      <a:r>
                        <a:rPr sz="1000" b="1" spc="-10" dirty="0">
                          <a:latin typeface="Arial"/>
                          <a:cs typeface="Arial"/>
                        </a:rPr>
                        <a:t>Threshold</a:t>
                      </a:r>
                      <a:endParaRPr sz="10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80"/>
                        </a:lnSpc>
                      </a:pPr>
                      <a:r>
                        <a:rPr sz="1000" b="1" dirty="0">
                          <a:latin typeface="Arial"/>
                          <a:cs typeface="Arial"/>
                        </a:rPr>
                        <a:t>Batch </a:t>
                      </a:r>
                      <a:r>
                        <a:rPr sz="1000" b="1" spc="-20" dirty="0">
                          <a:latin typeface="Arial"/>
                          <a:cs typeface="Arial"/>
                        </a:rPr>
                        <a:t>Size</a:t>
                      </a:r>
                      <a:endParaRPr sz="10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80"/>
                        </a:lnSpc>
                      </a:pPr>
                      <a:r>
                        <a:rPr sz="1000" b="1" dirty="0">
                          <a:latin typeface="Arial"/>
                          <a:cs typeface="Arial"/>
                        </a:rPr>
                        <a:t>TPC</a:t>
                      </a:r>
                      <a:r>
                        <a:rPr sz="1000" b="1" spc="195" dirty="0">
                          <a:latin typeface="Arial"/>
                          <a:cs typeface="Arial"/>
                        </a:rPr>
                        <a:t> </a:t>
                      </a:r>
                      <a:r>
                        <a:rPr sz="1000" b="1" spc="-10" dirty="0">
                          <a:latin typeface="Arial"/>
                          <a:cs typeface="Arial"/>
                        </a:rPr>
                        <a:t>Assignment</a:t>
                      </a:r>
                      <a:endParaRPr sz="1000">
                        <a:latin typeface="Arial"/>
                        <a:cs typeface="Arial"/>
                      </a:endParaRPr>
                    </a:p>
                  </a:txBody>
                  <a:tcPr marL="0" marR="0" marT="0" marB="0">
                    <a:lnL w="6350">
                      <a:solidFill>
                        <a:srgbClr val="000000"/>
                      </a:solidFill>
                      <a:prstDash val="solid"/>
                    </a:lnL>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179705">
                <a:tc>
                  <a:txBody>
                    <a:bodyPr/>
                    <a:lstStyle/>
                    <a:p>
                      <a:pPr algn="ctr">
                        <a:lnSpc>
                          <a:spcPts val="1180"/>
                        </a:lnSpc>
                      </a:pPr>
                      <a:r>
                        <a:rPr sz="1000" spc="-50" dirty="0">
                          <a:latin typeface="Arial"/>
                          <a:cs typeface="Arial"/>
                        </a:rPr>
                        <a:t>1</a:t>
                      </a:r>
                      <a:endParaRPr sz="1000">
                        <a:latin typeface="Arial"/>
                        <a:cs typeface="Arial"/>
                      </a:endParaRPr>
                    </a:p>
                  </a:txBody>
                  <a:tcPr marL="0" marR="0" marT="0" marB="0">
                    <a:lnR w="6350">
                      <a:solidFill>
                        <a:srgbClr val="000000"/>
                      </a:solidFill>
                      <a:prstDash val="solid"/>
                    </a:lnR>
                    <a:lnT w="6350">
                      <a:solidFill>
                        <a:srgbClr val="000000"/>
                      </a:solidFill>
                      <a:prstDash val="solid"/>
                    </a:lnT>
                  </a:tcPr>
                </a:tc>
                <a:tc>
                  <a:txBody>
                    <a:bodyPr/>
                    <a:lstStyle/>
                    <a:p>
                      <a:pPr marL="411480">
                        <a:lnSpc>
                          <a:spcPts val="1180"/>
                        </a:lnSpc>
                      </a:pPr>
                      <a:r>
                        <a:rPr sz="1000" dirty="0">
                          <a:latin typeface="Arial"/>
                          <a:cs typeface="Arial"/>
                        </a:rPr>
                        <a:t>0.3</a:t>
                      </a:r>
                      <a:r>
                        <a:rPr sz="1000" spc="-60" dirty="0">
                          <a:latin typeface="Arial"/>
                          <a:cs typeface="Arial"/>
                        </a:rPr>
                        <a:t> </a:t>
                      </a:r>
                      <a:r>
                        <a:rPr sz="1000" spc="-10" dirty="0">
                          <a:latin typeface="Arial"/>
                          <a:cs typeface="Arial"/>
                        </a:rPr>
                        <a:t>(Fixed)</a:t>
                      </a:r>
                      <a:endParaRPr sz="1000" dirty="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gn="ctr">
                        <a:lnSpc>
                          <a:spcPts val="1180"/>
                        </a:lnSpc>
                      </a:pPr>
                      <a:r>
                        <a:rPr sz="1000" spc="-10" dirty="0">
                          <a:latin typeface="Arial"/>
                          <a:cs typeface="Arial"/>
                        </a:rPr>
                        <a:t>Tuned</a:t>
                      </a:r>
                      <a:endParaRPr sz="10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gn="ctr">
                        <a:lnSpc>
                          <a:spcPts val="1180"/>
                        </a:lnSpc>
                      </a:pPr>
                      <a:r>
                        <a:rPr sz="1000" spc="-10" dirty="0">
                          <a:latin typeface="Arial"/>
                          <a:cs typeface="Arial"/>
                        </a:rPr>
                        <a:t>Disabled</a:t>
                      </a:r>
                      <a:endParaRPr sz="1000">
                        <a:latin typeface="Arial"/>
                        <a:cs typeface="Arial"/>
                      </a:endParaRPr>
                    </a:p>
                  </a:txBody>
                  <a:tcPr marL="0" marR="0" marT="0" marB="0">
                    <a:lnL w="6350">
                      <a:solidFill>
                        <a:srgbClr val="000000"/>
                      </a:solidFill>
                      <a:prstDash val="solid"/>
                    </a:lnL>
                    <a:lnT w="6350">
                      <a:solidFill>
                        <a:srgbClr val="000000"/>
                      </a:solidFill>
                      <a:prstDash val="solid"/>
                    </a:lnT>
                  </a:tcPr>
                </a:tc>
                <a:extLst>
                  <a:ext uri="{0D108BD9-81ED-4DB2-BD59-A6C34878D82A}">
                    <a16:rowId xmlns:a16="http://schemas.microsoft.com/office/drawing/2014/main" val="10001"/>
                  </a:ext>
                </a:extLst>
              </a:tr>
              <a:tr h="173990">
                <a:tc>
                  <a:txBody>
                    <a:bodyPr/>
                    <a:lstStyle/>
                    <a:p>
                      <a:pPr algn="ctr">
                        <a:lnSpc>
                          <a:spcPts val="1140"/>
                        </a:lnSpc>
                      </a:pPr>
                      <a:r>
                        <a:rPr sz="1000" spc="-50" dirty="0">
                          <a:latin typeface="Arial"/>
                          <a:cs typeface="Arial"/>
                        </a:rPr>
                        <a:t>2</a:t>
                      </a:r>
                      <a:endParaRPr sz="1000">
                        <a:latin typeface="Arial"/>
                        <a:cs typeface="Arial"/>
                      </a:endParaRPr>
                    </a:p>
                  </a:txBody>
                  <a:tcPr marL="0" marR="0" marT="0" marB="0">
                    <a:lnR w="6350">
                      <a:solidFill>
                        <a:srgbClr val="000000"/>
                      </a:solidFill>
                      <a:prstDash val="solid"/>
                    </a:lnR>
                  </a:tcPr>
                </a:tc>
                <a:tc>
                  <a:txBody>
                    <a:bodyPr/>
                    <a:lstStyle/>
                    <a:p>
                      <a:pPr marL="411480">
                        <a:lnSpc>
                          <a:spcPts val="1140"/>
                        </a:lnSpc>
                      </a:pPr>
                      <a:r>
                        <a:rPr sz="1000" dirty="0">
                          <a:latin typeface="Arial"/>
                          <a:cs typeface="Arial"/>
                        </a:rPr>
                        <a:t>0.9</a:t>
                      </a:r>
                      <a:r>
                        <a:rPr sz="1000" spc="-60" dirty="0">
                          <a:latin typeface="Arial"/>
                          <a:cs typeface="Arial"/>
                        </a:rPr>
                        <a:t> </a:t>
                      </a:r>
                      <a:r>
                        <a:rPr sz="1000" spc="-10" dirty="0">
                          <a:latin typeface="Arial"/>
                          <a:cs typeface="Arial"/>
                        </a:rPr>
                        <a:t>(Fixed)</a:t>
                      </a:r>
                      <a:endParaRPr sz="1000">
                        <a:latin typeface="Arial"/>
                        <a:cs typeface="Arial"/>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1140"/>
                        </a:lnSpc>
                      </a:pPr>
                      <a:r>
                        <a:rPr sz="1000" spc="-10" dirty="0">
                          <a:latin typeface="Arial"/>
                          <a:cs typeface="Arial"/>
                        </a:rPr>
                        <a:t>Tuned</a:t>
                      </a:r>
                      <a:endParaRPr sz="1000">
                        <a:latin typeface="Arial"/>
                        <a:cs typeface="Arial"/>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1140"/>
                        </a:lnSpc>
                      </a:pPr>
                      <a:r>
                        <a:rPr sz="1000" spc="-10" dirty="0">
                          <a:latin typeface="Arial"/>
                          <a:cs typeface="Arial"/>
                        </a:rPr>
                        <a:t>Disabled</a:t>
                      </a:r>
                      <a:endParaRPr sz="1000">
                        <a:latin typeface="Arial"/>
                        <a:cs typeface="Arial"/>
                      </a:endParaRPr>
                    </a:p>
                  </a:txBody>
                  <a:tcPr marL="0" marR="0" marT="0" marB="0">
                    <a:lnL w="6350">
                      <a:solidFill>
                        <a:srgbClr val="000000"/>
                      </a:solidFill>
                      <a:prstDash val="solid"/>
                    </a:lnL>
                  </a:tcPr>
                </a:tc>
                <a:extLst>
                  <a:ext uri="{0D108BD9-81ED-4DB2-BD59-A6C34878D82A}">
                    <a16:rowId xmlns:a16="http://schemas.microsoft.com/office/drawing/2014/main" val="10002"/>
                  </a:ext>
                </a:extLst>
              </a:tr>
              <a:tr h="173990">
                <a:tc>
                  <a:txBody>
                    <a:bodyPr/>
                    <a:lstStyle/>
                    <a:p>
                      <a:pPr algn="ctr">
                        <a:lnSpc>
                          <a:spcPts val="1140"/>
                        </a:lnSpc>
                      </a:pPr>
                      <a:r>
                        <a:rPr sz="1000" spc="-50" dirty="0">
                          <a:latin typeface="Arial"/>
                          <a:cs typeface="Arial"/>
                        </a:rPr>
                        <a:t>3</a:t>
                      </a:r>
                      <a:endParaRPr sz="1000">
                        <a:latin typeface="Arial"/>
                        <a:cs typeface="Arial"/>
                      </a:endParaRPr>
                    </a:p>
                  </a:txBody>
                  <a:tcPr marL="0" marR="0" marT="0" marB="0">
                    <a:lnR w="6350">
                      <a:solidFill>
                        <a:srgbClr val="000000"/>
                      </a:solidFill>
                      <a:prstDash val="solid"/>
                    </a:lnR>
                  </a:tcPr>
                </a:tc>
                <a:tc>
                  <a:txBody>
                    <a:bodyPr/>
                    <a:lstStyle/>
                    <a:p>
                      <a:pPr algn="ctr">
                        <a:lnSpc>
                          <a:spcPts val="1140"/>
                        </a:lnSpc>
                      </a:pPr>
                      <a:r>
                        <a:rPr sz="1000" spc="-10" dirty="0">
                          <a:latin typeface="Arial"/>
                          <a:cs typeface="Arial"/>
                        </a:rPr>
                        <a:t>Tuned</a:t>
                      </a:r>
                      <a:endParaRPr sz="1000">
                        <a:latin typeface="Arial"/>
                        <a:cs typeface="Arial"/>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1140"/>
                        </a:lnSpc>
                      </a:pPr>
                      <a:r>
                        <a:rPr sz="1000" dirty="0">
                          <a:latin typeface="Arial"/>
                          <a:cs typeface="Arial"/>
                        </a:rPr>
                        <a:t>2</a:t>
                      </a:r>
                      <a:r>
                        <a:rPr sz="1000" spc="-15" dirty="0">
                          <a:latin typeface="Arial"/>
                          <a:cs typeface="Arial"/>
                        </a:rPr>
                        <a:t> </a:t>
                      </a:r>
                      <a:r>
                        <a:rPr sz="1000" spc="-10" dirty="0">
                          <a:latin typeface="Arial"/>
                          <a:cs typeface="Arial"/>
                        </a:rPr>
                        <a:t>(Fixed)</a:t>
                      </a:r>
                      <a:endParaRPr sz="1000">
                        <a:latin typeface="Arial"/>
                        <a:cs typeface="Arial"/>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1140"/>
                        </a:lnSpc>
                      </a:pPr>
                      <a:r>
                        <a:rPr sz="1000" spc="-10" dirty="0">
                          <a:latin typeface="Arial"/>
                          <a:cs typeface="Arial"/>
                        </a:rPr>
                        <a:t>Disabled</a:t>
                      </a:r>
                      <a:endParaRPr sz="1000">
                        <a:latin typeface="Arial"/>
                        <a:cs typeface="Arial"/>
                      </a:endParaRPr>
                    </a:p>
                  </a:txBody>
                  <a:tcPr marL="0" marR="0" marT="0" marB="0">
                    <a:lnL w="6350">
                      <a:solidFill>
                        <a:srgbClr val="000000"/>
                      </a:solidFill>
                      <a:prstDash val="solid"/>
                    </a:lnL>
                  </a:tcPr>
                </a:tc>
                <a:extLst>
                  <a:ext uri="{0D108BD9-81ED-4DB2-BD59-A6C34878D82A}">
                    <a16:rowId xmlns:a16="http://schemas.microsoft.com/office/drawing/2014/main" val="10003"/>
                  </a:ext>
                </a:extLst>
              </a:tr>
              <a:tr h="173990">
                <a:tc>
                  <a:txBody>
                    <a:bodyPr/>
                    <a:lstStyle/>
                    <a:p>
                      <a:pPr algn="ctr">
                        <a:lnSpc>
                          <a:spcPts val="1140"/>
                        </a:lnSpc>
                      </a:pPr>
                      <a:r>
                        <a:rPr sz="1000" spc="-50" dirty="0">
                          <a:latin typeface="Arial"/>
                          <a:cs typeface="Arial"/>
                        </a:rPr>
                        <a:t>4</a:t>
                      </a:r>
                      <a:endParaRPr sz="1000">
                        <a:latin typeface="Arial"/>
                        <a:cs typeface="Arial"/>
                      </a:endParaRPr>
                    </a:p>
                  </a:txBody>
                  <a:tcPr marL="0" marR="0" marT="0" marB="0">
                    <a:lnR w="6350">
                      <a:solidFill>
                        <a:srgbClr val="000000"/>
                      </a:solidFill>
                      <a:prstDash val="solid"/>
                    </a:lnR>
                  </a:tcPr>
                </a:tc>
                <a:tc>
                  <a:txBody>
                    <a:bodyPr/>
                    <a:lstStyle/>
                    <a:p>
                      <a:pPr algn="ctr">
                        <a:lnSpc>
                          <a:spcPts val="1140"/>
                        </a:lnSpc>
                      </a:pPr>
                      <a:r>
                        <a:rPr sz="1000" spc="-10" dirty="0">
                          <a:latin typeface="Arial"/>
                          <a:cs typeface="Arial"/>
                        </a:rPr>
                        <a:t>Tuned</a:t>
                      </a:r>
                      <a:endParaRPr sz="1000">
                        <a:latin typeface="Arial"/>
                        <a:cs typeface="Arial"/>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1140"/>
                        </a:lnSpc>
                      </a:pPr>
                      <a:r>
                        <a:rPr sz="1000" spc="-25" dirty="0">
                          <a:latin typeface="Arial"/>
                          <a:cs typeface="Arial"/>
                        </a:rPr>
                        <a:t>128</a:t>
                      </a:r>
                      <a:r>
                        <a:rPr sz="1000" spc="-40" dirty="0">
                          <a:latin typeface="Arial"/>
                          <a:cs typeface="Arial"/>
                        </a:rPr>
                        <a:t> </a:t>
                      </a:r>
                      <a:r>
                        <a:rPr sz="1000" spc="-10" dirty="0">
                          <a:latin typeface="Arial"/>
                          <a:cs typeface="Arial"/>
                        </a:rPr>
                        <a:t>(Fixed)</a:t>
                      </a:r>
                      <a:endParaRPr sz="1000">
                        <a:latin typeface="Arial"/>
                        <a:cs typeface="Arial"/>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1140"/>
                        </a:lnSpc>
                      </a:pPr>
                      <a:r>
                        <a:rPr sz="1000" spc="-10" dirty="0">
                          <a:latin typeface="Arial"/>
                          <a:cs typeface="Arial"/>
                        </a:rPr>
                        <a:t>Disabled</a:t>
                      </a:r>
                      <a:endParaRPr sz="1000">
                        <a:latin typeface="Arial"/>
                        <a:cs typeface="Arial"/>
                      </a:endParaRPr>
                    </a:p>
                  </a:txBody>
                  <a:tcPr marL="0" marR="0" marT="0" marB="0">
                    <a:lnL w="6350">
                      <a:solidFill>
                        <a:srgbClr val="000000"/>
                      </a:solidFill>
                      <a:prstDash val="solid"/>
                    </a:lnL>
                  </a:tcPr>
                </a:tc>
                <a:extLst>
                  <a:ext uri="{0D108BD9-81ED-4DB2-BD59-A6C34878D82A}">
                    <a16:rowId xmlns:a16="http://schemas.microsoft.com/office/drawing/2014/main" val="10004"/>
                  </a:ext>
                </a:extLst>
              </a:tr>
              <a:tr h="173990">
                <a:tc>
                  <a:txBody>
                    <a:bodyPr/>
                    <a:lstStyle/>
                    <a:p>
                      <a:pPr algn="ctr">
                        <a:lnSpc>
                          <a:spcPts val="1140"/>
                        </a:lnSpc>
                      </a:pPr>
                      <a:r>
                        <a:rPr sz="1000" spc="-50" dirty="0">
                          <a:latin typeface="Arial"/>
                          <a:cs typeface="Arial"/>
                        </a:rPr>
                        <a:t>5</a:t>
                      </a:r>
                      <a:endParaRPr sz="1000">
                        <a:latin typeface="Arial"/>
                        <a:cs typeface="Arial"/>
                      </a:endParaRPr>
                    </a:p>
                  </a:txBody>
                  <a:tcPr marL="0" marR="0" marT="0" marB="0">
                    <a:lnR w="6350">
                      <a:solidFill>
                        <a:srgbClr val="000000"/>
                      </a:solidFill>
                      <a:prstDash val="solid"/>
                    </a:lnR>
                  </a:tcPr>
                </a:tc>
                <a:tc>
                  <a:txBody>
                    <a:bodyPr/>
                    <a:lstStyle/>
                    <a:p>
                      <a:pPr algn="ctr">
                        <a:lnSpc>
                          <a:spcPts val="1140"/>
                        </a:lnSpc>
                      </a:pPr>
                      <a:r>
                        <a:rPr sz="1000" spc="-10" dirty="0">
                          <a:latin typeface="Arial"/>
                          <a:cs typeface="Arial"/>
                        </a:rPr>
                        <a:t>Tuned</a:t>
                      </a:r>
                      <a:endParaRPr sz="1000">
                        <a:latin typeface="Arial"/>
                        <a:cs typeface="Arial"/>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1140"/>
                        </a:lnSpc>
                      </a:pPr>
                      <a:r>
                        <a:rPr sz="1000" spc="-10" dirty="0">
                          <a:latin typeface="Arial"/>
                          <a:cs typeface="Arial"/>
                        </a:rPr>
                        <a:t>Tuned</a:t>
                      </a:r>
                      <a:endParaRPr sz="1000">
                        <a:latin typeface="Arial"/>
                        <a:cs typeface="Arial"/>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1140"/>
                        </a:lnSpc>
                      </a:pPr>
                      <a:r>
                        <a:rPr sz="1000" spc="-10" dirty="0">
                          <a:latin typeface="Arial"/>
                          <a:cs typeface="Arial"/>
                        </a:rPr>
                        <a:t>Disabled</a:t>
                      </a:r>
                      <a:endParaRPr sz="1000">
                        <a:latin typeface="Arial"/>
                        <a:cs typeface="Arial"/>
                      </a:endParaRPr>
                    </a:p>
                  </a:txBody>
                  <a:tcPr marL="0" marR="0" marT="0" marB="0">
                    <a:lnL w="6350">
                      <a:solidFill>
                        <a:srgbClr val="000000"/>
                      </a:solidFill>
                      <a:prstDash val="solid"/>
                    </a:lnL>
                  </a:tcPr>
                </a:tc>
                <a:extLst>
                  <a:ext uri="{0D108BD9-81ED-4DB2-BD59-A6C34878D82A}">
                    <a16:rowId xmlns:a16="http://schemas.microsoft.com/office/drawing/2014/main" val="10005"/>
                  </a:ext>
                </a:extLst>
              </a:tr>
              <a:tr h="173990">
                <a:tc>
                  <a:txBody>
                    <a:bodyPr/>
                    <a:lstStyle/>
                    <a:p>
                      <a:pPr algn="ctr">
                        <a:lnSpc>
                          <a:spcPts val="1140"/>
                        </a:lnSpc>
                      </a:pPr>
                      <a:r>
                        <a:rPr sz="1000" spc="-50" dirty="0">
                          <a:latin typeface="Arial"/>
                          <a:cs typeface="Arial"/>
                        </a:rPr>
                        <a:t>6</a:t>
                      </a:r>
                      <a:endParaRPr sz="1000">
                        <a:latin typeface="Arial"/>
                        <a:cs typeface="Arial"/>
                      </a:endParaRPr>
                    </a:p>
                  </a:txBody>
                  <a:tcPr marL="0" marR="0" marT="0" marB="0">
                    <a:lnR w="6350">
                      <a:solidFill>
                        <a:srgbClr val="000000"/>
                      </a:solidFill>
                      <a:prstDash val="solid"/>
                    </a:lnR>
                    <a:lnB w="6350">
                      <a:solidFill>
                        <a:srgbClr val="000000"/>
                      </a:solidFill>
                      <a:prstDash val="solid"/>
                    </a:lnB>
                  </a:tcPr>
                </a:tc>
                <a:tc>
                  <a:txBody>
                    <a:bodyPr/>
                    <a:lstStyle/>
                    <a:p>
                      <a:pPr algn="ctr">
                        <a:lnSpc>
                          <a:spcPts val="1140"/>
                        </a:lnSpc>
                      </a:pPr>
                      <a:r>
                        <a:rPr sz="1000" spc="-10" dirty="0">
                          <a:latin typeface="Arial"/>
                          <a:cs typeface="Arial"/>
                        </a:rPr>
                        <a:t>Tuned</a:t>
                      </a:r>
                      <a:endParaRPr sz="1000">
                        <a:latin typeface="Arial"/>
                        <a:cs typeface="Arial"/>
                      </a:endParaRPr>
                    </a:p>
                  </a:txBody>
                  <a:tcPr marL="0" marR="0" marT="0"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algn="ctr">
                        <a:lnSpc>
                          <a:spcPts val="1140"/>
                        </a:lnSpc>
                      </a:pPr>
                      <a:r>
                        <a:rPr sz="1000" spc="-10" dirty="0">
                          <a:latin typeface="Arial"/>
                          <a:cs typeface="Arial"/>
                        </a:rPr>
                        <a:t>Tuned</a:t>
                      </a:r>
                      <a:endParaRPr sz="1000">
                        <a:latin typeface="Arial"/>
                        <a:cs typeface="Arial"/>
                      </a:endParaRPr>
                    </a:p>
                  </a:txBody>
                  <a:tcPr marL="0" marR="0" marT="0"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algn="ctr">
                        <a:lnSpc>
                          <a:spcPts val="1140"/>
                        </a:lnSpc>
                      </a:pPr>
                      <a:r>
                        <a:rPr sz="1000" spc="-10" dirty="0">
                          <a:latin typeface="Arial"/>
                          <a:cs typeface="Arial"/>
                        </a:rPr>
                        <a:t>Enabled</a:t>
                      </a:r>
                      <a:endParaRPr sz="1000" dirty="0">
                        <a:latin typeface="Arial"/>
                        <a:cs typeface="Arial"/>
                      </a:endParaRPr>
                    </a:p>
                  </a:txBody>
                  <a:tcPr marL="0" marR="0" marT="0" marB="0">
                    <a:lnL w="6350">
                      <a:solidFill>
                        <a:srgbClr val="000000"/>
                      </a:solidFill>
                      <a:prstDash val="solid"/>
                    </a:lnL>
                    <a:lnB w="6350">
                      <a:solidFill>
                        <a:srgbClr val="000000"/>
                      </a:solidFill>
                      <a:prstDash val="solid"/>
                    </a:lnB>
                  </a:tcPr>
                </a:tc>
                <a:extLst>
                  <a:ext uri="{0D108BD9-81ED-4DB2-BD59-A6C34878D82A}">
                    <a16:rowId xmlns:a16="http://schemas.microsoft.com/office/drawing/2014/main" val="10006"/>
                  </a:ext>
                </a:extLst>
              </a:tr>
            </a:tbl>
          </a:graphicData>
        </a:graphic>
      </p:graphicFrame>
      <p:sp>
        <p:nvSpPr>
          <p:cNvPr id="95" name="Slide Number Placeholder 94">
            <a:extLst>
              <a:ext uri="{FF2B5EF4-FFF2-40B4-BE49-F238E27FC236}">
                <a16:creationId xmlns:a16="http://schemas.microsoft.com/office/drawing/2014/main" id="{98660D16-C4E9-5FE1-BC03-4C484D87776E}"/>
              </a:ext>
            </a:extLst>
          </p:cNvPr>
          <p:cNvSpPr>
            <a:spLocks noGrp="1"/>
          </p:cNvSpPr>
          <p:nvPr>
            <p:ph type="sldNum" sz="quarter" idx="4"/>
          </p:nvPr>
        </p:nvSpPr>
        <p:spPr/>
        <p:txBody>
          <a:bodyPr/>
          <a:lstStyle/>
          <a:p>
            <a:fld id="{1CE09141-35DA-7E49-BA2C-6FDD127859D0}" type="slidenum">
              <a:rPr lang="en-US" smtClean="0"/>
              <a:pPr/>
              <a:t>29</a:t>
            </a:fld>
            <a:endParaRPr lang="en-US" dirty="0"/>
          </a:p>
        </p:txBody>
      </p:sp>
    </p:spTree>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descr="$PPTXTitle"/>
          <p:cNvSpPr txBox="1">
            <a:spLocks noGrp="1"/>
          </p:cNvSpPr>
          <p:nvPr>
            <p:ph type="title"/>
          </p:nvPr>
        </p:nvSpPr>
        <p:spPr>
          <a:xfrm>
            <a:off x="95300" y="194828"/>
            <a:ext cx="3550285" cy="232756"/>
          </a:xfrm>
          <a:prstGeom prst="rect">
            <a:avLst/>
          </a:prstGeom>
        </p:spPr>
        <p:txBody>
          <a:bodyPr vert="horz" wrap="square" lIns="0" tIns="17145" rIns="0" bIns="0" rtlCol="0">
            <a:spAutoFit/>
          </a:bodyPr>
          <a:lstStyle/>
          <a:p>
            <a:pPr marL="12700">
              <a:lnSpc>
                <a:spcPct val="100000"/>
              </a:lnSpc>
              <a:spcBef>
                <a:spcPts val="135"/>
              </a:spcBef>
            </a:pPr>
            <a:r>
              <a:rPr lang="en-US" dirty="0">
                <a:solidFill>
                  <a:srgbClr val="BA0C2F"/>
                </a:solidFill>
              </a:rPr>
              <a:t>DNN Inference on Edge-</a:t>
            </a:r>
            <a:r>
              <a:rPr dirty="0">
                <a:solidFill>
                  <a:srgbClr val="BA0C2F"/>
                </a:solidFill>
              </a:rPr>
              <a:t>GPU</a:t>
            </a:r>
            <a:r>
              <a:rPr lang="en-US" dirty="0">
                <a:solidFill>
                  <a:srgbClr val="BA0C2F"/>
                </a:solidFill>
              </a:rPr>
              <a:t>s</a:t>
            </a:r>
            <a:endParaRPr dirty="0">
              <a:solidFill>
                <a:srgbClr val="BA0C2F"/>
              </a:solidFill>
            </a:endParaRPr>
          </a:p>
        </p:txBody>
      </p:sp>
      <p:sp>
        <p:nvSpPr>
          <p:cNvPr id="4" name="object 4"/>
          <p:cNvSpPr txBox="1"/>
          <p:nvPr/>
        </p:nvSpPr>
        <p:spPr>
          <a:xfrm>
            <a:off x="67805" y="621045"/>
            <a:ext cx="3494387" cy="2005035"/>
          </a:xfrm>
          <a:prstGeom prst="rect">
            <a:avLst/>
          </a:prstGeom>
        </p:spPr>
        <p:txBody>
          <a:bodyPr vert="horz" wrap="square" lIns="0" tIns="55244" rIns="0" bIns="0" rtlCol="0">
            <a:spAutoFit/>
          </a:bodyPr>
          <a:lstStyle/>
          <a:p>
            <a:pPr marL="71120">
              <a:lnSpc>
                <a:spcPct val="100000"/>
              </a:lnSpc>
              <a:spcBef>
                <a:spcPts val="434"/>
              </a:spcBef>
            </a:pPr>
            <a:r>
              <a:rPr lang="en-US" sz="1000" b="1" dirty="0">
                <a:latin typeface="Arial"/>
                <a:cs typeface="Arial"/>
              </a:rPr>
              <a:t>Sequential Scheduling</a:t>
            </a:r>
          </a:p>
          <a:p>
            <a:pPr marL="242570" indent="-171450">
              <a:lnSpc>
                <a:spcPct val="100000"/>
              </a:lnSpc>
              <a:spcBef>
                <a:spcPts val="434"/>
              </a:spcBef>
              <a:buFont typeface="Arial" panose="020B0604020202020204" pitchFamily="34" charset="0"/>
              <a:buChar char="•"/>
            </a:pPr>
            <a:r>
              <a:rPr lang="en-US" sz="1000" dirty="0">
                <a:latin typeface="Arial"/>
                <a:cs typeface="Arial"/>
              </a:rPr>
              <a:t>Tasks run sequentially.</a:t>
            </a:r>
          </a:p>
          <a:p>
            <a:pPr marL="242570" indent="-171450">
              <a:lnSpc>
                <a:spcPct val="100000"/>
              </a:lnSpc>
              <a:spcBef>
                <a:spcPts val="434"/>
              </a:spcBef>
              <a:buFont typeface="Arial" panose="020B0604020202020204" pitchFamily="34" charset="0"/>
              <a:buChar char="•"/>
            </a:pPr>
            <a:r>
              <a:rPr lang="en-US" sz="1000" dirty="0">
                <a:latin typeface="Arial"/>
                <a:cs typeface="Arial"/>
              </a:rPr>
              <a:t>Large idle gaps → </a:t>
            </a:r>
            <a:r>
              <a:rPr lang="en-US" sz="1000" b="1" dirty="0">
                <a:latin typeface="Arial"/>
                <a:cs typeface="Arial"/>
              </a:rPr>
              <a:t>low utilization</a:t>
            </a:r>
            <a:r>
              <a:rPr lang="en-US" sz="1000" dirty="0">
                <a:latin typeface="Arial"/>
                <a:cs typeface="Arial"/>
              </a:rPr>
              <a:t>. </a:t>
            </a:r>
          </a:p>
          <a:p>
            <a:pPr marL="71120">
              <a:lnSpc>
                <a:spcPct val="100000"/>
              </a:lnSpc>
              <a:spcBef>
                <a:spcPts val="434"/>
              </a:spcBef>
            </a:pPr>
            <a:r>
              <a:rPr lang="en-US" sz="1000" b="1" dirty="0">
                <a:latin typeface="Arial"/>
                <a:cs typeface="Arial"/>
              </a:rPr>
              <a:t>Concurrent Scheduling</a:t>
            </a:r>
          </a:p>
          <a:p>
            <a:pPr marL="242570" indent="-171450">
              <a:lnSpc>
                <a:spcPct val="100000"/>
              </a:lnSpc>
              <a:spcBef>
                <a:spcPts val="434"/>
              </a:spcBef>
              <a:buFont typeface="Arial" panose="020B0604020202020204" pitchFamily="34" charset="0"/>
              <a:buChar char="•"/>
            </a:pPr>
            <a:r>
              <a:rPr lang="en-US" sz="1000" dirty="0">
                <a:latin typeface="Arial"/>
                <a:cs typeface="Arial"/>
              </a:rPr>
              <a:t>Tasks run concurrently via time slicing.</a:t>
            </a:r>
          </a:p>
          <a:p>
            <a:pPr marL="242570" indent="-171450">
              <a:lnSpc>
                <a:spcPct val="100000"/>
              </a:lnSpc>
              <a:spcBef>
                <a:spcPts val="434"/>
              </a:spcBef>
              <a:buFont typeface="Arial" panose="020B0604020202020204" pitchFamily="34" charset="0"/>
              <a:buChar char="•"/>
            </a:pPr>
            <a:r>
              <a:rPr lang="en-US" sz="1000" dirty="0">
                <a:latin typeface="Arial"/>
                <a:cs typeface="Arial"/>
              </a:rPr>
              <a:t>Improves fairness, but adds context switching overhead</a:t>
            </a:r>
          </a:p>
          <a:p>
            <a:pPr marL="25400">
              <a:lnSpc>
                <a:spcPct val="100000"/>
              </a:lnSpc>
              <a:spcBef>
                <a:spcPts val="335"/>
              </a:spcBef>
            </a:pPr>
            <a:r>
              <a:rPr lang="en-US" sz="1000" b="1" dirty="0">
                <a:latin typeface="Arial"/>
                <a:cs typeface="Arial"/>
              </a:rPr>
              <a:t>Spatial Scheduling (more complex)</a:t>
            </a:r>
          </a:p>
          <a:p>
            <a:pPr marL="196850" indent="-171450" algn="l">
              <a:lnSpc>
                <a:spcPct val="100000"/>
              </a:lnSpc>
              <a:spcBef>
                <a:spcPts val="335"/>
              </a:spcBef>
              <a:buFont typeface="Arial" panose="020B0604020202020204" pitchFamily="34" charset="0"/>
              <a:buChar char="•"/>
            </a:pPr>
            <a:r>
              <a:rPr lang="en-US" sz="1000" dirty="0">
                <a:latin typeface="Arial"/>
                <a:cs typeface="Arial"/>
              </a:rPr>
              <a:t>GPU is partitioned among tasks.</a:t>
            </a:r>
          </a:p>
          <a:p>
            <a:pPr marL="196850" indent="-171450" algn="l">
              <a:lnSpc>
                <a:spcPct val="100000"/>
              </a:lnSpc>
              <a:spcBef>
                <a:spcPts val="335"/>
              </a:spcBef>
              <a:buFont typeface="Arial" panose="020B0604020202020204" pitchFamily="34" charset="0"/>
              <a:buChar char="•"/>
            </a:pPr>
            <a:r>
              <a:rPr lang="en-US" sz="1000" dirty="0">
                <a:latin typeface="Arial"/>
                <a:cs typeface="Arial"/>
              </a:rPr>
              <a:t>Can minimize interference using spatial split.</a:t>
            </a:r>
          </a:p>
          <a:p>
            <a:pPr marL="196850" indent="-171450" algn="l">
              <a:lnSpc>
                <a:spcPct val="100000"/>
              </a:lnSpc>
              <a:spcBef>
                <a:spcPts val="335"/>
              </a:spcBef>
              <a:buFont typeface="Arial" panose="020B0604020202020204" pitchFamily="34" charset="0"/>
              <a:buChar char="•"/>
            </a:pPr>
            <a:r>
              <a:rPr lang="en-US" sz="1000" dirty="0">
                <a:latin typeface="Arial"/>
                <a:cs typeface="Arial"/>
              </a:rPr>
              <a:t>Achieves </a:t>
            </a:r>
            <a:r>
              <a:rPr lang="en-US" sz="1000" b="1" dirty="0">
                <a:latin typeface="Arial"/>
                <a:cs typeface="Arial"/>
              </a:rPr>
              <a:t>high utilization and predictable latency.</a:t>
            </a:r>
          </a:p>
        </p:txBody>
      </p:sp>
      <p:sp>
        <p:nvSpPr>
          <p:cNvPr id="7" name="object 7"/>
          <p:cNvSpPr txBox="1"/>
          <p:nvPr/>
        </p:nvSpPr>
        <p:spPr>
          <a:xfrm>
            <a:off x="4275859" y="964646"/>
            <a:ext cx="434340" cy="196215"/>
          </a:xfrm>
          <a:prstGeom prst="rect">
            <a:avLst/>
          </a:prstGeom>
          <a:solidFill>
            <a:srgbClr val="92D050"/>
          </a:solidFill>
          <a:ln w="5308">
            <a:solidFill>
              <a:srgbClr val="172C51"/>
            </a:solidFill>
          </a:ln>
        </p:spPr>
        <p:txBody>
          <a:bodyPr vert="horz" wrap="square" lIns="0" tIns="33020" rIns="0" bIns="0" rtlCol="0">
            <a:spAutoFit/>
          </a:bodyPr>
          <a:lstStyle/>
          <a:p>
            <a:pPr algn="ctr">
              <a:lnSpc>
                <a:spcPct val="100000"/>
              </a:lnSpc>
              <a:spcBef>
                <a:spcPts val="260"/>
              </a:spcBef>
            </a:pPr>
            <a:r>
              <a:rPr sz="750" spc="-25" dirty="0">
                <a:solidFill>
                  <a:srgbClr val="FFFFFF"/>
                </a:solidFill>
                <a:latin typeface="Calibri"/>
                <a:cs typeface="Calibri"/>
              </a:rPr>
              <a:t>T2</a:t>
            </a:r>
            <a:endParaRPr sz="750" dirty="0">
              <a:latin typeface="Calibri"/>
              <a:cs typeface="Calibri"/>
            </a:endParaRPr>
          </a:p>
        </p:txBody>
      </p:sp>
      <p:sp>
        <p:nvSpPr>
          <p:cNvPr id="8" name="object 8"/>
          <p:cNvSpPr txBox="1"/>
          <p:nvPr/>
        </p:nvSpPr>
        <p:spPr>
          <a:xfrm>
            <a:off x="4710199" y="964646"/>
            <a:ext cx="434340" cy="196215"/>
          </a:xfrm>
          <a:prstGeom prst="rect">
            <a:avLst/>
          </a:prstGeom>
          <a:solidFill>
            <a:srgbClr val="FFC000"/>
          </a:solidFill>
          <a:ln w="5307">
            <a:solidFill>
              <a:srgbClr val="172C51"/>
            </a:solidFill>
          </a:ln>
        </p:spPr>
        <p:txBody>
          <a:bodyPr vert="horz" wrap="square" lIns="0" tIns="33020" rIns="0" bIns="0" rtlCol="0">
            <a:spAutoFit/>
          </a:bodyPr>
          <a:lstStyle/>
          <a:p>
            <a:pPr algn="ctr">
              <a:lnSpc>
                <a:spcPct val="100000"/>
              </a:lnSpc>
              <a:spcBef>
                <a:spcPts val="260"/>
              </a:spcBef>
            </a:pPr>
            <a:r>
              <a:rPr sz="750" spc="-25" dirty="0">
                <a:solidFill>
                  <a:srgbClr val="FFFFFF"/>
                </a:solidFill>
                <a:latin typeface="Calibri"/>
                <a:cs typeface="Calibri"/>
              </a:rPr>
              <a:t>T3</a:t>
            </a:r>
            <a:endParaRPr sz="750">
              <a:latin typeface="Calibri"/>
              <a:cs typeface="Calibri"/>
            </a:endParaRPr>
          </a:p>
        </p:txBody>
      </p:sp>
      <p:sp>
        <p:nvSpPr>
          <p:cNvPr id="32" name="object 32"/>
          <p:cNvSpPr txBox="1"/>
          <p:nvPr/>
        </p:nvSpPr>
        <p:spPr>
          <a:xfrm>
            <a:off x="3915029" y="699768"/>
            <a:ext cx="663575" cy="203835"/>
          </a:xfrm>
          <a:prstGeom prst="rect">
            <a:avLst/>
          </a:prstGeom>
        </p:spPr>
        <p:txBody>
          <a:bodyPr vert="horz" wrap="square" lIns="0" tIns="14604" rIns="0" bIns="0" rtlCol="0">
            <a:spAutoFit/>
          </a:bodyPr>
          <a:lstStyle/>
          <a:p>
            <a:pPr marL="12700">
              <a:lnSpc>
                <a:spcPct val="100000"/>
              </a:lnSpc>
              <a:spcBef>
                <a:spcPts val="114"/>
              </a:spcBef>
            </a:pPr>
            <a:r>
              <a:rPr sz="1150" spc="-10" dirty="0">
                <a:latin typeface="Calibri"/>
                <a:cs typeface="Calibri"/>
              </a:rPr>
              <a:t>Sequential</a:t>
            </a:r>
            <a:endParaRPr sz="1150" dirty="0">
              <a:latin typeface="Calibri"/>
              <a:cs typeface="Calibri"/>
            </a:endParaRPr>
          </a:p>
        </p:txBody>
      </p:sp>
      <p:sp>
        <p:nvSpPr>
          <p:cNvPr id="33" name="object 33"/>
          <p:cNvSpPr txBox="1"/>
          <p:nvPr/>
        </p:nvSpPr>
        <p:spPr>
          <a:xfrm>
            <a:off x="3905087" y="1543840"/>
            <a:ext cx="741045" cy="203835"/>
          </a:xfrm>
          <a:prstGeom prst="rect">
            <a:avLst/>
          </a:prstGeom>
        </p:spPr>
        <p:txBody>
          <a:bodyPr vert="horz" wrap="square" lIns="0" tIns="14604" rIns="0" bIns="0" rtlCol="0">
            <a:spAutoFit/>
          </a:bodyPr>
          <a:lstStyle/>
          <a:p>
            <a:pPr marL="12700">
              <a:lnSpc>
                <a:spcPct val="100000"/>
              </a:lnSpc>
              <a:spcBef>
                <a:spcPts val="114"/>
              </a:spcBef>
            </a:pPr>
            <a:r>
              <a:rPr sz="1150" dirty="0">
                <a:latin typeface="Calibri"/>
                <a:cs typeface="Calibri"/>
              </a:rPr>
              <a:t>Time-</a:t>
            </a:r>
            <a:r>
              <a:rPr sz="1150" spc="-10" dirty="0">
                <a:latin typeface="Calibri"/>
                <a:cs typeface="Calibri"/>
              </a:rPr>
              <a:t>slicing</a:t>
            </a:r>
            <a:endParaRPr sz="1150" dirty="0">
              <a:latin typeface="Calibri"/>
              <a:cs typeface="Calibri"/>
            </a:endParaRPr>
          </a:p>
        </p:txBody>
      </p:sp>
      <p:sp>
        <p:nvSpPr>
          <p:cNvPr id="44" name="object 44"/>
          <p:cNvSpPr txBox="1"/>
          <p:nvPr/>
        </p:nvSpPr>
        <p:spPr>
          <a:xfrm>
            <a:off x="3934116" y="2180462"/>
            <a:ext cx="915669" cy="203835"/>
          </a:xfrm>
          <a:prstGeom prst="rect">
            <a:avLst/>
          </a:prstGeom>
        </p:spPr>
        <p:txBody>
          <a:bodyPr vert="horz" wrap="square" lIns="0" tIns="14604" rIns="0" bIns="0" rtlCol="0">
            <a:spAutoFit/>
          </a:bodyPr>
          <a:lstStyle/>
          <a:p>
            <a:pPr marL="12700">
              <a:lnSpc>
                <a:spcPct val="100000"/>
              </a:lnSpc>
              <a:spcBef>
                <a:spcPts val="114"/>
              </a:spcBef>
            </a:pPr>
            <a:r>
              <a:rPr sz="1150" dirty="0">
                <a:latin typeface="Calibri"/>
                <a:cs typeface="Calibri"/>
              </a:rPr>
              <a:t>Spatial</a:t>
            </a:r>
            <a:r>
              <a:rPr sz="1150" spc="20" dirty="0">
                <a:latin typeface="Calibri"/>
                <a:cs typeface="Calibri"/>
              </a:rPr>
              <a:t> </a:t>
            </a:r>
            <a:r>
              <a:rPr sz="1150" spc="-10" dirty="0">
                <a:latin typeface="Calibri"/>
                <a:cs typeface="Calibri"/>
              </a:rPr>
              <a:t>Sharing</a:t>
            </a:r>
            <a:endParaRPr sz="1150" dirty="0">
              <a:latin typeface="Calibri"/>
              <a:cs typeface="Calibri"/>
            </a:endParaRPr>
          </a:p>
        </p:txBody>
      </p:sp>
      <p:sp>
        <p:nvSpPr>
          <p:cNvPr id="46" name="object 46"/>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lang="en-US"/>
              <a:t>S. Subramaniyan et al.</a:t>
            </a:r>
            <a:endParaRPr spc="-25" dirty="0"/>
          </a:p>
        </p:txBody>
      </p:sp>
      <p:sp>
        <p:nvSpPr>
          <p:cNvPr id="47" name="object 47"/>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The</a:t>
            </a:r>
            <a:r>
              <a:rPr spc="35" dirty="0"/>
              <a:t> </a:t>
            </a:r>
            <a:r>
              <a:rPr dirty="0"/>
              <a:t>Ohio</a:t>
            </a:r>
            <a:r>
              <a:rPr spc="35" dirty="0"/>
              <a:t> </a:t>
            </a:r>
            <a:r>
              <a:rPr dirty="0"/>
              <a:t>State</a:t>
            </a:r>
            <a:r>
              <a:rPr spc="35" dirty="0"/>
              <a:t> </a:t>
            </a:r>
            <a:r>
              <a:rPr spc="-10" dirty="0"/>
              <a:t>University</a:t>
            </a:r>
          </a:p>
        </p:txBody>
      </p:sp>
      <p:sp>
        <p:nvSpPr>
          <p:cNvPr id="74" name="object 7">
            <a:extLst>
              <a:ext uri="{FF2B5EF4-FFF2-40B4-BE49-F238E27FC236}">
                <a16:creationId xmlns:a16="http://schemas.microsoft.com/office/drawing/2014/main" id="{49C15D75-DE61-4313-577F-391FA6E78F3C}"/>
              </a:ext>
            </a:extLst>
          </p:cNvPr>
          <p:cNvSpPr txBox="1"/>
          <p:nvPr/>
        </p:nvSpPr>
        <p:spPr>
          <a:xfrm>
            <a:off x="3910660" y="964643"/>
            <a:ext cx="365199" cy="192024"/>
          </a:xfrm>
          <a:prstGeom prst="rect">
            <a:avLst/>
          </a:prstGeom>
          <a:solidFill>
            <a:schemeClr val="accent1"/>
          </a:solidFill>
          <a:ln w="5308">
            <a:solidFill>
              <a:srgbClr val="172C51"/>
            </a:solidFill>
          </a:ln>
        </p:spPr>
        <p:txBody>
          <a:bodyPr vert="horz" wrap="square" lIns="0" tIns="33020" rIns="0" bIns="0" rtlCol="0">
            <a:spAutoFit/>
          </a:bodyPr>
          <a:lstStyle/>
          <a:p>
            <a:pPr algn="ctr">
              <a:lnSpc>
                <a:spcPct val="100000"/>
              </a:lnSpc>
              <a:spcBef>
                <a:spcPts val="260"/>
              </a:spcBef>
            </a:pPr>
            <a:r>
              <a:rPr sz="750" spc="-25" dirty="0">
                <a:solidFill>
                  <a:srgbClr val="FFFFFF"/>
                </a:solidFill>
                <a:latin typeface="Calibri"/>
                <a:cs typeface="Calibri"/>
              </a:rPr>
              <a:t>T</a:t>
            </a:r>
            <a:r>
              <a:rPr lang="en-US" sz="750" spc="-25" dirty="0">
                <a:solidFill>
                  <a:srgbClr val="FFFFFF"/>
                </a:solidFill>
                <a:latin typeface="Calibri"/>
                <a:cs typeface="Calibri"/>
              </a:rPr>
              <a:t>1</a:t>
            </a:r>
            <a:endParaRPr sz="750" dirty="0">
              <a:latin typeface="Calibri"/>
              <a:cs typeface="Calibri"/>
            </a:endParaRPr>
          </a:p>
        </p:txBody>
      </p:sp>
      <p:grpSp>
        <p:nvGrpSpPr>
          <p:cNvPr id="76" name="Group 75">
            <a:extLst>
              <a:ext uri="{FF2B5EF4-FFF2-40B4-BE49-F238E27FC236}">
                <a16:creationId xmlns:a16="http://schemas.microsoft.com/office/drawing/2014/main" id="{4003A7AE-2CDD-C74A-9BA0-86F1CA18F03A}"/>
              </a:ext>
            </a:extLst>
          </p:cNvPr>
          <p:cNvGrpSpPr/>
          <p:nvPr/>
        </p:nvGrpSpPr>
        <p:grpSpPr>
          <a:xfrm>
            <a:off x="3915892" y="1803099"/>
            <a:ext cx="1273241" cy="197233"/>
            <a:chOff x="3149534" y="194065"/>
            <a:chExt cx="1273241" cy="197233"/>
          </a:xfrm>
        </p:grpSpPr>
        <p:sp>
          <p:nvSpPr>
            <p:cNvPr id="53" name="object 16">
              <a:extLst>
                <a:ext uri="{FF2B5EF4-FFF2-40B4-BE49-F238E27FC236}">
                  <a16:creationId xmlns:a16="http://schemas.microsoft.com/office/drawing/2014/main" id="{9FE45FF0-0E10-84B6-AE42-1494DDE4587D}"/>
                </a:ext>
              </a:extLst>
            </p:cNvPr>
            <p:cNvSpPr/>
            <p:nvPr/>
          </p:nvSpPr>
          <p:spPr>
            <a:xfrm>
              <a:off x="3211861" y="196351"/>
              <a:ext cx="64135" cy="194945"/>
            </a:xfrm>
            <a:custGeom>
              <a:avLst/>
              <a:gdLst/>
              <a:ahLst/>
              <a:cxnLst/>
              <a:rect l="l" t="t" r="r" b="b"/>
              <a:pathLst>
                <a:path w="64135" h="194944">
                  <a:moveTo>
                    <a:pt x="63695" y="0"/>
                  </a:moveTo>
                  <a:lnTo>
                    <a:pt x="0" y="0"/>
                  </a:lnTo>
                  <a:lnTo>
                    <a:pt x="0" y="194560"/>
                  </a:lnTo>
                  <a:lnTo>
                    <a:pt x="63695" y="194560"/>
                  </a:lnTo>
                  <a:lnTo>
                    <a:pt x="63695" y="0"/>
                  </a:lnTo>
                  <a:close/>
                </a:path>
              </a:pathLst>
            </a:custGeom>
            <a:solidFill>
              <a:srgbClr val="92D050"/>
            </a:solidFill>
          </p:spPr>
          <p:txBody>
            <a:bodyPr wrap="square" lIns="0" tIns="0" rIns="0" bIns="0" rtlCol="0"/>
            <a:lstStyle/>
            <a:p>
              <a:endParaRPr/>
            </a:p>
          </p:txBody>
        </p:sp>
        <p:sp>
          <p:nvSpPr>
            <p:cNvPr id="54" name="object 16">
              <a:extLst>
                <a:ext uri="{FF2B5EF4-FFF2-40B4-BE49-F238E27FC236}">
                  <a16:creationId xmlns:a16="http://schemas.microsoft.com/office/drawing/2014/main" id="{8B60C21B-9E60-C122-66D4-D84109FD0456}"/>
                </a:ext>
              </a:extLst>
            </p:cNvPr>
            <p:cNvSpPr/>
            <p:nvPr/>
          </p:nvSpPr>
          <p:spPr>
            <a:xfrm>
              <a:off x="3401661" y="196112"/>
              <a:ext cx="64135" cy="194945"/>
            </a:xfrm>
            <a:custGeom>
              <a:avLst/>
              <a:gdLst/>
              <a:ahLst/>
              <a:cxnLst/>
              <a:rect l="l" t="t" r="r" b="b"/>
              <a:pathLst>
                <a:path w="64135" h="194944">
                  <a:moveTo>
                    <a:pt x="63695" y="0"/>
                  </a:moveTo>
                  <a:lnTo>
                    <a:pt x="0" y="0"/>
                  </a:lnTo>
                  <a:lnTo>
                    <a:pt x="0" y="194560"/>
                  </a:lnTo>
                  <a:lnTo>
                    <a:pt x="63695" y="194560"/>
                  </a:lnTo>
                  <a:lnTo>
                    <a:pt x="63695" y="0"/>
                  </a:lnTo>
                  <a:close/>
                </a:path>
              </a:pathLst>
            </a:custGeom>
            <a:solidFill>
              <a:srgbClr val="92D050"/>
            </a:solidFill>
          </p:spPr>
          <p:txBody>
            <a:bodyPr wrap="square" lIns="0" tIns="0" rIns="0" bIns="0" rtlCol="0"/>
            <a:lstStyle/>
            <a:p>
              <a:endParaRPr/>
            </a:p>
          </p:txBody>
        </p:sp>
        <p:sp>
          <p:nvSpPr>
            <p:cNvPr id="55" name="object 16">
              <a:extLst>
                <a:ext uri="{FF2B5EF4-FFF2-40B4-BE49-F238E27FC236}">
                  <a16:creationId xmlns:a16="http://schemas.microsoft.com/office/drawing/2014/main" id="{49C667A6-CD1D-EA7C-BC3E-B55E63D259DB}"/>
                </a:ext>
              </a:extLst>
            </p:cNvPr>
            <p:cNvSpPr/>
            <p:nvPr/>
          </p:nvSpPr>
          <p:spPr>
            <a:xfrm>
              <a:off x="3589826" y="195554"/>
              <a:ext cx="64135" cy="194945"/>
            </a:xfrm>
            <a:custGeom>
              <a:avLst/>
              <a:gdLst/>
              <a:ahLst/>
              <a:cxnLst/>
              <a:rect l="l" t="t" r="r" b="b"/>
              <a:pathLst>
                <a:path w="64135" h="194944">
                  <a:moveTo>
                    <a:pt x="63695" y="0"/>
                  </a:moveTo>
                  <a:lnTo>
                    <a:pt x="0" y="0"/>
                  </a:lnTo>
                  <a:lnTo>
                    <a:pt x="0" y="194560"/>
                  </a:lnTo>
                  <a:lnTo>
                    <a:pt x="63695" y="194560"/>
                  </a:lnTo>
                  <a:lnTo>
                    <a:pt x="63695" y="0"/>
                  </a:lnTo>
                  <a:close/>
                </a:path>
              </a:pathLst>
            </a:custGeom>
            <a:solidFill>
              <a:srgbClr val="92D050"/>
            </a:solidFill>
          </p:spPr>
          <p:txBody>
            <a:bodyPr wrap="square" lIns="0" tIns="0" rIns="0" bIns="0" rtlCol="0"/>
            <a:lstStyle/>
            <a:p>
              <a:endParaRPr/>
            </a:p>
          </p:txBody>
        </p:sp>
        <p:sp>
          <p:nvSpPr>
            <p:cNvPr id="56" name="object 16">
              <a:extLst>
                <a:ext uri="{FF2B5EF4-FFF2-40B4-BE49-F238E27FC236}">
                  <a16:creationId xmlns:a16="http://schemas.microsoft.com/office/drawing/2014/main" id="{2796B453-011E-452A-BEC6-D4A7E099A8E5}"/>
                </a:ext>
              </a:extLst>
            </p:cNvPr>
            <p:cNvSpPr/>
            <p:nvPr/>
          </p:nvSpPr>
          <p:spPr>
            <a:xfrm>
              <a:off x="3977302" y="194069"/>
              <a:ext cx="64135" cy="194945"/>
            </a:xfrm>
            <a:custGeom>
              <a:avLst/>
              <a:gdLst/>
              <a:ahLst/>
              <a:cxnLst/>
              <a:rect l="l" t="t" r="r" b="b"/>
              <a:pathLst>
                <a:path w="64135" h="194944">
                  <a:moveTo>
                    <a:pt x="63695" y="0"/>
                  </a:moveTo>
                  <a:lnTo>
                    <a:pt x="0" y="0"/>
                  </a:lnTo>
                  <a:lnTo>
                    <a:pt x="0" y="194560"/>
                  </a:lnTo>
                  <a:lnTo>
                    <a:pt x="63695" y="194560"/>
                  </a:lnTo>
                  <a:lnTo>
                    <a:pt x="63695" y="0"/>
                  </a:lnTo>
                  <a:close/>
                </a:path>
              </a:pathLst>
            </a:custGeom>
            <a:solidFill>
              <a:srgbClr val="92D050"/>
            </a:solidFill>
          </p:spPr>
          <p:txBody>
            <a:bodyPr wrap="square" lIns="0" tIns="0" rIns="0" bIns="0" rtlCol="0"/>
            <a:lstStyle/>
            <a:p>
              <a:endParaRPr/>
            </a:p>
          </p:txBody>
        </p:sp>
        <p:sp>
          <p:nvSpPr>
            <p:cNvPr id="57" name="object 16">
              <a:extLst>
                <a:ext uri="{FF2B5EF4-FFF2-40B4-BE49-F238E27FC236}">
                  <a16:creationId xmlns:a16="http://schemas.microsoft.com/office/drawing/2014/main" id="{636DC19B-6E7B-9F0A-2149-91B1C8BB2C81}"/>
                </a:ext>
              </a:extLst>
            </p:cNvPr>
            <p:cNvSpPr/>
            <p:nvPr/>
          </p:nvSpPr>
          <p:spPr>
            <a:xfrm>
              <a:off x="4170407" y="194068"/>
              <a:ext cx="64135" cy="194945"/>
            </a:xfrm>
            <a:custGeom>
              <a:avLst/>
              <a:gdLst/>
              <a:ahLst/>
              <a:cxnLst/>
              <a:rect l="l" t="t" r="r" b="b"/>
              <a:pathLst>
                <a:path w="64135" h="194944">
                  <a:moveTo>
                    <a:pt x="63695" y="0"/>
                  </a:moveTo>
                  <a:lnTo>
                    <a:pt x="0" y="0"/>
                  </a:lnTo>
                  <a:lnTo>
                    <a:pt x="0" y="194560"/>
                  </a:lnTo>
                  <a:lnTo>
                    <a:pt x="63695" y="194560"/>
                  </a:lnTo>
                  <a:lnTo>
                    <a:pt x="63695" y="0"/>
                  </a:lnTo>
                  <a:close/>
                </a:path>
              </a:pathLst>
            </a:custGeom>
            <a:solidFill>
              <a:srgbClr val="92D050"/>
            </a:solidFill>
          </p:spPr>
          <p:txBody>
            <a:bodyPr wrap="square" lIns="0" tIns="0" rIns="0" bIns="0" rtlCol="0"/>
            <a:lstStyle/>
            <a:p>
              <a:endParaRPr/>
            </a:p>
          </p:txBody>
        </p:sp>
        <p:sp>
          <p:nvSpPr>
            <p:cNvPr id="58" name="object 16">
              <a:extLst>
                <a:ext uri="{FF2B5EF4-FFF2-40B4-BE49-F238E27FC236}">
                  <a16:creationId xmlns:a16="http://schemas.microsoft.com/office/drawing/2014/main" id="{146BD34C-C60E-7E3B-CACD-ABE3B48E4BCE}"/>
                </a:ext>
              </a:extLst>
            </p:cNvPr>
            <p:cNvSpPr/>
            <p:nvPr/>
          </p:nvSpPr>
          <p:spPr>
            <a:xfrm>
              <a:off x="3780179" y="195119"/>
              <a:ext cx="64135" cy="194945"/>
            </a:xfrm>
            <a:custGeom>
              <a:avLst/>
              <a:gdLst/>
              <a:ahLst/>
              <a:cxnLst/>
              <a:rect l="l" t="t" r="r" b="b"/>
              <a:pathLst>
                <a:path w="64135" h="194944">
                  <a:moveTo>
                    <a:pt x="63695" y="0"/>
                  </a:moveTo>
                  <a:lnTo>
                    <a:pt x="0" y="0"/>
                  </a:lnTo>
                  <a:lnTo>
                    <a:pt x="0" y="194560"/>
                  </a:lnTo>
                  <a:lnTo>
                    <a:pt x="63695" y="194560"/>
                  </a:lnTo>
                  <a:lnTo>
                    <a:pt x="63695" y="0"/>
                  </a:lnTo>
                  <a:close/>
                </a:path>
              </a:pathLst>
            </a:custGeom>
            <a:solidFill>
              <a:srgbClr val="92D050"/>
            </a:solidFill>
          </p:spPr>
          <p:txBody>
            <a:bodyPr wrap="square" lIns="0" tIns="0" rIns="0" bIns="0" rtlCol="0"/>
            <a:lstStyle/>
            <a:p>
              <a:endParaRPr/>
            </a:p>
          </p:txBody>
        </p:sp>
        <p:sp>
          <p:nvSpPr>
            <p:cNvPr id="59" name="object 16">
              <a:extLst>
                <a:ext uri="{FF2B5EF4-FFF2-40B4-BE49-F238E27FC236}">
                  <a16:creationId xmlns:a16="http://schemas.microsoft.com/office/drawing/2014/main" id="{E961010A-DCA7-3D1E-1957-57577C1A8829}"/>
                </a:ext>
              </a:extLst>
            </p:cNvPr>
            <p:cNvSpPr/>
            <p:nvPr/>
          </p:nvSpPr>
          <p:spPr>
            <a:xfrm>
              <a:off x="4294933" y="194066"/>
              <a:ext cx="64135" cy="194945"/>
            </a:xfrm>
            <a:custGeom>
              <a:avLst/>
              <a:gdLst/>
              <a:ahLst/>
              <a:cxnLst/>
              <a:rect l="l" t="t" r="r" b="b"/>
              <a:pathLst>
                <a:path w="64135" h="194944">
                  <a:moveTo>
                    <a:pt x="63695" y="0"/>
                  </a:moveTo>
                  <a:lnTo>
                    <a:pt x="0" y="0"/>
                  </a:lnTo>
                  <a:lnTo>
                    <a:pt x="0" y="194560"/>
                  </a:lnTo>
                  <a:lnTo>
                    <a:pt x="63695" y="194560"/>
                  </a:lnTo>
                  <a:lnTo>
                    <a:pt x="63695" y="0"/>
                  </a:lnTo>
                  <a:close/>
                </a:path>
              </a:pathLst>
            </a:custGeom>
            <a:solidFill>
              <a:srgbClr val="92D050"/>
            </a:solidFill>
          </p:spPr>
          <p:txBody>
            <a:bodyPr wrap="square" lIns="0" tIns="0" rIns="0" bIns="0" rtlCol="0"/>
            <a:lstStyle/>
            <a:p>
              <a:endParaRPr/>
            </a:p>
          </p:txBody>
        </p:sp>
        <p:sp>
          <p:nvSpPr>
            <p:cNvPr id="60" name="object 16">
              <a:extLst>
                <a:ext uri="{FF2B5EF4-FFF2-40B4-BE49-F238E27FC236}">
                  <a16:creationId xmlns:a16="http://schemas.microsoft.com/office/drawing/2014/main" id="{91C7B084-2F23-E439-F9D5-C9D6D4AFD5C4}"/>
                </a:ext>
              </a:extLst>
            </p:cNvPr>
            <p:cNvSpPr/>
            <p:nvPr/>
          </p:nvSpPr>
          <p:spPr>
            <a:xfrm>
              <a:off x="3272263" y="196351"/>
              <a:ext cx="64135" cy="194945"/>
            </a:xfrm>
            <a:custGeom>
              <a:avLst/>
              <a:gdLst/>
              <a:ahLst/>
              <a:cxnLst/>
              <a:rect l="l" t="t" r="r" b="b"/>
              <a:pathLst>
                <a:path w="64135" h="194944">
                  <a:moveTo>
                    <a:pt x="63695" y="0"/>
                  </a:moveTo>
                  <a:lnTo>
                    <a:pt x="0" y="0"/>
                  </a:lnTo>
                  <a:lnTo>
                    <a:pt x="0" y="194560"/>
                  </a:lnTo>
                  <a:lnTo>
                    <a:pt x="63695" y="194560"/>
                  </a:lnTo>
                  <a:lnTo>
                    <a:pt x="63695" y="0"/>
                  </a:lnTo>
                  <a:close/>
                </a:path>
              </a:pathLst>
            </a:custGeom>
            <a:solidFill>
              <a:srgbClr val="FFC000"/>
            </a:solidFill>
          </p:spPr>
          <p:txBody>
            <a:bodyPr wrap="square" lIns="0" tIns="0" rIns="0" bIns="0" rtlCol="0"/>
            <a:lstStyle/>
            <a:p>
              <a:endParaRPr/>
            </a:p>
          </p:txBody>
        </p:sp>
        <p:sp>
          <p:nvSpPr>
            <p:cNvPr id="61" name="object 16">
              <a:extLst>
                <a:ext uri="{FF2B5EF4-FFF2-40B4-BE49-F238E27FC236}">
                  <a16:creationId xmlns:a16="http://schemas.microsoft.com/office/drawing/2014/main" id="{6A887CB2-F6AA-B86E-A04C-AB01CB7BC571}"/>
                </a:ext>
              </a:extLst>
            </p:cNvPr>
            <p:cNvSpPr/>
            <p:nvPr/>
          </p:nvSpPr>
          <p:spPr>
            <a:xfrm>
              <a:off x="3464736" y="196353"/>
              <a:ext cx="64135" cy="194945"/>
            </a:xfrm>
            <a:custGeom>
              <a:avLst/>
              <a:gdLst/>
              <a:ahLst/>
              <a:cxnLst/>
              <a:rect l="l" t="t" r="r" b="b"/>
              <a:pathLst>
                <a:path w="64135" h="194944">
                  <a:moveTo>
                    <a:pt x="63695" y="0"/>
                  </a:moveTo>
                  <a:lnTo>
                    <a:pt x="0" y="0"/>
                  </a:lnTo>
                  <a:lnTo>
                    <a:pt x="0" y="194560"/>
                  </a:lnTo>
                  <a:lnTo>
                    <a:pt x="63695" y="194560"/>
                  </a:lnTo>
                  <a:lnTo>
                    <a:pt x="63695" y="0"/>
                  </a:lnTo>
                  <a:close/>
                </a:path>
              </a:pathLst>
            </a:custGeom>
            <a:solidFill>
              <a:srgbClr val="FFC000"/>
            </a:solidFill>
          </p:spPr>
          <p:txBody>
            <a:bodyPr wrap="square" lIns="0" tIns="0" rIns="0" bIns="0" rtlCol="0"/>
            <a:lstStyle/>
            <a:p>
              <a:endParaRPr/>
            </a:p>
          </p:txBody>
        </p:sp>
        <p:sp>
          <p:nvSpPr>
            <p:cNvPr id="62" name="object 16">
              <a:extLst>
                <a:ext uri="{FF2B5EF4-FFF2-40B4-BE49-F238E27FC236}">
                  <a16:creationId xmlns:a16="http://schemas.microsoft.com/office/drawing/2014/main" id="{042F7713-E25A-394B-302C-EB6152FEDA4D}"/>
                </a:ext>
              </a:extLst>
            </p:cNvPr>
            <p:cNvSpPr/>
            <p:nvPr/>
          </p:nvSpPr>
          <p:spPr>
            <a:xfrm>
              <a:off x="3652901" y="196353"/>
              <a:ext cx="64135" cy="194945"/>
            </a:xfrm>
            <a:custGeom>
              <a:avLst/>
              <a:gdLst/>
              <a:ahLst/>
              <a:cxnLst/>
              <a:rect l="l" t="t" r="r" b="b"/>
              <a:pathLst>
                <a:path w="64135" h="194944">
                  <a:moveTo>
                    <a:pt x="63695" y="0"/>
                  </a:moveTo>
                  <a:lnTo>
                    <a:pt x="0" y="0"/>
                  </a:lnTo>
                  <a:lnTo>
                    <a:pt x="0" y="194560"/>
                  </a:lnTo>
                  <a:lnTo>
                    <a:pt x="63695" y="194560"/>
                  </a:lnTo>
                  <a:lnTo>
                    <a:pt x="63695" y="0"/>
                  </a:lnTo>
                  <a:close/>
                </a:path>
              </a:pathLst>
            </a:custGeom>
            <a:solidFill>
              <a:srgbClr val="FFC000"/>
            </a:solidFill>
          </p:spPr>
          <p:txBody>
            <a:bodyPr wrap="square" lIns="0" tIns="0" rIns="0" bIns="0" rtlCol="0"/>
            <a:lstStyle/>
            <a:p>
              <a:endParaRPr/>
            </a:p>
          </p:txBody>
        </p:sp>
        <p:sp>
          <p:nvSpPr>
            <p:cNvPr id="63" name="object 16">
              <a:extLst>
                <a:ext uri="{FF2B5EF4-FFF2-40B4-BE49-F238E27FC236}">
                  <a16:creationId xmlns:a16="http://schemas.microsoft.com/office/drawing/2014/main" id="{806C745A-3AB3-F00D-8A4A-00AE0D5A730F}"/>
                </a:ext>
              </a:extLst>
            </p:cNvPr>
            <p:cNvSpPr/>
            <p:nvPr/>
          </p:nvSpPr>
          <p:spPr>
            <a:xfrm>
              <a:off x="3844314" y="195118"/>
              <a:ext cx="64135" cy="194945"/>
            </a:xfrm>
            <a:custGeom>
              <a:avLst/>
              <a:gdLst/>
              <a:ahLst/>
              <a:cxnLst/>
              <a:rect l="l" t="t" r="r" b="b"/>
              <a:pathLst>
                <a:path w="64135" h="194944">
                  <a:moveTo>
                    <a:pt x="63695" y="0"/>
                  </a:moveTo>
                  <a:lnTo>
                    <a:pt x="0" y="0"/>
                  </a:lnTo>
                  <a:lnTo>
                    <a:pt x="0" y="194560"/>
                  </a:lnTo>
                  <a:lnTo>
                    <a:pt x="63695" y="194560"/>
                  </a:lnTo>
                  <a:lnTo>
                    <a:pt x="63695" y="0"/>
                  </a:lnTo>
                  <a:close/>
                </a:path>
              </a:pathLst>
            </a:custGeom>
            <a:solidFill>
              <a:srgbClr val="FFC000"/>
            </a:solidFill>
          </p:spPr>
          <p:txBody>
            <a:bodyPr wrap="square" lIns="0" tIns="0" rIns="0" bIns="0" rtlCol="0"/>
            <a:lstStyle/>
            <a:p>
              <a:endParaRPr/>
            </a:p>
          </p:txBody>
        </p:sp>
        <p:sp>
          <p:nvSpPr>
            <p:cNvPr id="64" name="object 16">
              <a:extLst>
                <a:ext uri="{FF2B5EF4-FFF2-40B4-BE49-F238E27FC236}">
                  <a16:creationId xmlns:a16="http://schemas.microsoft.com/office/drawing/2014/main" id="{89A89234-369E-9569-969D-03C78EA98023}"/>
                </a:ext>
              </a:extLst>
            </p:cNvPr>
            <p:cNvSpPr/>
            <p:nvPr/>
          </p:nvSpPr>
          <p:spPr>
            <a:xfrm>
              <a:off x="4042565" y="196112"/>
              <a:ext cx="64135" cy="194945"/>
            </a:xfrm>
            <a:custGeom>
              <a:avLst/>
              <a:gdLst/>
              <a:ahLst/>
              <a:cxnLst/>
              <a:rect l="l" t="t" r="r" b="b"/>
              <a:pathLst>
                <a:path w="64135" h="194944">
                  <a:moveTo>
                    <a:pt x="63695" y="0"/>
                  </a:moveTo>
                  <a:lnTo>
                    <a:pt x="0" y="0"/>
                  </a:lnTo>
                  <a:lnTo>
                    <a:pt x="0" y="194560"/>
                  </a:lnTo>
                  <a:lnTo>
                    <a:pt x="63695" y="194560"/>
                  </a:lnTo>
                  <a:lnTo>
                    <a:pt x="63695" y="0"/>
                  </a:lnTo>
                  <a:close/>
                </a:path>
              </a:pathLst>
            </a:custGeom>
            <a:solidFill>
              <a:srgbClr val="FFC000"/>
            </a:solidFill>
          </p:spPr>
          <p:txBody>
            <a:bodyPr wrap="square" lIns="0" tIns="0" rIns="0" bIns="0" rtlCol="0"/>
            <a:lstStyle/>
            <a:p>
              <a:endParaRPr/>
            </a:p>
          </p:txBody>
        </p:sp>
        <p:sp>
          <p:nvSpPr>
            <p:cNvPr id="65" name="object 16">
              <a:extLst>
                <a:ext uri="{FF2B5EF4-FFF2-40B4-BE49-F238E27FC236}">
                  <a16:creationId xmlns:a16="http://schemas.microsoft.com/office/drawing/2014/main" id="{295FEF6B-30DF-BBB5-2B13-1DA6E39F0CFF}"/>
                </a:ext>
              </a:extLst>
            </p:cNvPr>
            <p:cNvSpPr/>
            <p:nvPr/>
          </p:nvSpPr>
          <p:spPr>
            <a:xfrm>
              <a:off x="4358640" y="194065"/>
              <a:ext cx="64135" cy="194945"/>
            </a:xfrm>
            <a:custGeom>
              <a:avLst/>
              <a:gdLst/>
              <a:ahLst/>
              <a:cxnLst/>
              <a:rect l="l" t="t" r="r" b="b"/>
              <a:pathLst>
                <a:path w="64135" h="194944">
                  <a:moveTo>
                    <a:pt x="63695" y="0"/>
                  </a:moveTo>
                  <a:lnTo>
                    <a:pt x="0" y="0"/>
                  </a:lnTo>
                  <a:lnTo>
                    <a:pt x="0" y="194560"/>
                  </a:lnTo>
                  <a:lnTo>
                    <a:pt x="63695" y="194560"/>
                  </a:lnTo>
                  <a:lnTo>
                    <a:pt x="63695" y="0"/>
                  </a:lnTo>
                  <a:close/>
                </a:path>
              </a:pathLst>
            </a:custGeom>
            <a:solidFill>
              <a:srgbClr val="FFC000"/>
            </a:solidFill>
          </p:spPr>
          <p:txBody>
            <a:bodyPr wrap="square" lIns="0" tIns="0" rIns="0" bIns="0" rtlCol="0"/>
            <a:lstStyle/>
            <a:p>
              <a:endParaRPr/>
            </a:p>
          </p:txBody>
        </p:sp>
        <p:sp>
          <p:nvSpPr>
            <p:cNvPr id="66" name="object 16">
              <a:extLst>
                <a:ext uri="{FF2B5EF4-FFF2-40B4-BE49-F238E27FC236}">
                  <a16:creationId xmlns:a16="http://schemas.microsoft.com/office/drawing/2014/main" id="{61A6A3D5-D5E0-34FA-2D4E-2E4DAFB9B847}"/>
                </a:ext>
              </a:extLst>
            </p:cNvPr>
            <p:cNvSpPr/>
            <p:nvPr/>
          </p:nvSpPr>
          <p:spPr>
            <a:xfrm>
              <a:off x="4231790" y="194067"/>
              <a:ext cx="64135" cy="194945"/>
            </a:xfrm>
            <a:custGeom>
              <a:avLst/>
              <a:gdLst/>
              <a:ahLst/>
              <a:cxnLst/>
              <a:rect l="l" t="t" r="r" b="b"/>
              <a:pathLst>
                <a:path w="64135" h="194944">
                  <a:moveTo>
                    <a:pt x="63695" y="0"/>
                  </a:moveTo>
                  <a:lnTo>
                    <a:pt x="0" y="0"/>
                  </a:lnTo>
                  <a:lnTo>
                    <a:pt x="0" y="194560"/>
                  </a:lnTo>
                  <a:lnTo>
                    <a:pt x="63695" y="194560"/>
                  </a:lnTo>
                  <a:lnTo>
                    <a:pt x="63695" y="0"/>
                  </a:lnTo>
                  <a:close/>
                </a:path>
              </a:pathLst>
            </a:custGeom>
            <a:solidFill>
              <a:srgbClr val="FFC000"/>
            </a:solidFill>
          </p:spPr>
          <p:txBody>
            <a:bodyPr wrap="square" lIns="0" tIns="0" rIns="0" bIns="0" rtlCol="0"/>
            <a:lstStyle/>
            <a:p>
              <a:endParaRPr/>
            </a:p>
          </p:txBody>
        </p:sp>
        <p:sp>
          <p:nvSpPr>
            <p:cNvPr id="68" name="object 16">
              <a:extLst>
                <a:ext uri="{FF2B5EF4-FFF2-40B4-BE49-F238E27FC236}">
                  <a16:creationId xmlns:a16="http://schemas.microsoft.com/office/drawing/2014/main" id="{1EAFC519-984C-6DF3-6C17-830EFC20E90A}"/>
                </a:ext>
              </a:extLst>
            </p:cNvPr>
            <p:cNvSpPr/>
            <p:nvPr/>
          </p:nvSpPr>
          <p:spPr>
            <a:xfrm>
              <a:off x="3149534" y="196244"/>
              <a:ext cx="64135" cy="194945"/>
            </a:xfrm>
            <a:custGeom>
              <a:avLst/>
              <a:gdLst/>
              <a:ahLst/>
              <a:cxnLst/>
              <a:rect l="l" t="t" r="r" b="b"/>
              <a:pathLst>
                <a:path w="64135" h="194944">
                  <a:moveTo>
                    <a:pt x="63695" y="0"/>
                  </a:moveTo>
                  <a:lnTo>
                    <a:pt x="0" y="0"/>
                  </a:lnTo>
                  <a:lnTo>
                    <a:pt x="0" y="194560"/>
                  </a:lnTo>
                  <a:lnTo>
                    <a:pt x="63695" y="194560"/>
                  </a:lnTo>
                  <a:lnTo>
                    <a:pt x="63695" y="0"/>
                  </a:lnTo>
                  <a:close/>
                </a:path>
              </a:pathLst>
            </a:custGeom>
            <a:solidFill>
              <a:schemeClr val="accent1"/>
            </a:solidFill>
          </p:spPr>
          <p:txBody>
            <a:bodyPr wrap="square" lIns="0" tIns="0" rIns="0" bIns="0" rtlCol="0"/>
            <a:lstStyle/>
            <a:p>
              <a:endParaRPr/>
            </a:p>
          </p:txBody>
        </p:sp>
        <p:sp>
          <p:nvSpPr>
            <p:cNvPr id="69" name="object 16">
              <a:extLst>
                <a:ext uri="{FF2B5EF4-FFF2-40B4-BE49-F238E27FC236}">
                  <a16:creationId xmlns:a16="http://schemas.microsoft.com/office/drawing/2014/main" id="{6AE9D7ED-00E4-907D-FFC3-2EA593405085}"/>
                </a:ext>
              </a:extLst>
            </p:cNvPr>
            <p:cNvSpPr/>
            <p:nvPr/>
          </p:nvSpPr>
          <p:spPr>
            <a:xfrm>
              <a:off x="3527811" y="195554"/>
              <a:ext cx="64135" cy="194945"/>
            </a:xfrm>
            <a:custGeom>
              <a:avLst/>
              <a:gdLst/>
              <a:ahLst/>
              <a:cxnLst/>
              <a:rect l="l" t="t" r="r" b="b"/>
              <a:pathLst>
                <a:path w="64135" h="194944">
                  <a:moveTo>
                    <a:pt x="63695" y="0"/>
                  </a:moveTo>
                  <a:lnTo>
                    <a:pt x="0" y="0"/>
                  </a:lnTo>
                  <a:lnTo>
                    <a:pt x="0" y="194560"/>
                  </a:lnTo>
                  <a:lnTo>
                    <a:pt x="63695" y="194560"/>
                  </a:lnTo>
                  <a:lnTo>
                    <a:pt x="63695" y="0"/>
                  </a:lnTo>
                  <a:close/>
                </a:path>
              </a:pathLst>
            </a:custGeom>
            <a:solidFill>
              <a:schemeClr val="accent1"/>
            </a:solidFill>
          </p:spPr>
          <p:txBody>
            <a:bodyPr wrap="square" lIns="0" tIns="0" rIns="0" bIns="0" rtlCol="0"/>
            <a:lstStyle/>
            <a:p>
              <a:endParaRPr/>
            </a:p>
          </p:txBody>
        </p:sp>
        <p:sp>
          <p:nvSpPr>
            <p:cNvPr id="70" name="object 16">
              <a:extLst>
                <a:ext uri="{FF2B5EF4-FFF2-40B4-BE49-F238E27FC236}">
                  <a16:creationId xmlns:a16="http://schemas.microsoft.com/office/drawing/2014/main" id="{957F838A-EEE2-A749-9C39-F444DA0A1B86}"/>
                </a:ext>
              </a:extLst>
            </p:cNvPr>
            <p:cNvSpPr/>
            <p:nvPr/>
          </p:nvSpPr>
          <p:spPr>
            <a:xfrm>
              <a:off x="3714916" y="195274"/>
              <a:ext cx="64135" cy="194945"/>
            </a:xfrm>
            <a:custGeom>
              <a:avLst/>
              <a:gdLst/>
              <a:ahLst/>
              <a:cxnLst/>
              <a:rect l="l" t="t" r="r" b="b"/>
              <a:pathLst>
                <a:path w="64135" h="194944">
                  <a:moveTo>
                    <a:pt x="63695" y="0"/>
                  </a:moveTo>
                  <a:lnTo>
                    <a:pt x="0" y="0"/>
                  </a:lnTo>
                  <a:lnTo>
                    <a:pt x="0" y="194560"/>
                  </a:lnTo>
                  <a:lnTo>
                    <a:pt x="63695" y="194560"/>
                  </a:lnTo>
                  <a:lnTo>
                    <a:pt x="63695" y="0"/>
                  </a:lnTo>
                  <a:close/>
                </a:path>
              </a:pathLst>
            </a:custGeom>
            <a:solidFill>
              <a:schemeClr val="accent1"/>
            </a:solidFill>
          </p:spPr>
          <p:txBody>
            <a:bodyPr wrap="square" lIns="0" tIns="0" rIns="0" bIns="0" rtlCol="0"/>
            <a:lstStyle/>
            <a:p>
              <a:endParaRPr/>
            </a:p>
          </p:txBody>
        </p:sp>
        <p:sp>
          <p:nvSpPr>
            <p:cNvPr id="71" name="object 16">
              <a:extLst>
                <a:ext uri="{FF2B5EF4-FFF2-40B4-BE49-F238E27FC236}">
                  <a16:creationId xmlns:a16="http://schemas.microsoft.com/office/drawing/2014/main" id="{EA8CD386-416D-F36E-5A31-9ABFB9825D72}"/>
                </a:ext>
              </a:extLst>
            </p:cNvPr>
            <p:cNvSpPr/>
            <p:nvPr/>
          </p:nvSpPr>
          <p:spPr>
            <a:xfrm>
              <a:off x="3336962" y="195554"/>
              <a:ext cx="64135" cy="194945"/>
            </a:xfrm>
            <a:custGeom>
              <a:avLst/>
              <a:gdLst/>
              <a:ahLst/>
              <a:cxnLst/>
              <a:rect l="l" t="t" r="r" b="b"/>
              <a:pathLst>
                <a:path w="64135" h="194944">
                  <a:moveTo>
                    <a:pt x="63695" y="0"/>
                  </a:moveTo>
                  <a:lnTo>
                    <a:pt x="0" y="0"/>
                  </a:lnTo>
                  <a:lnTo>
                    <a:pt x="0" y="194560"/>
                  </a:lnTo>
                  <a:lnTo>
                    <a:pt x="63695" y="194560"/>
                  </a:lnTo>
                  <a:lnTo>
                    <a:pt x="63695" y="0"/>
                  </a:lnTo>
                  <a:close/>
                </a:path>
              </a:pathLst>
            </a:custGeom>
            <a:solidFill>
              <a:schemeClr val="accent1"/>
            </a:solidFill>
          </p:spPr>
          <p:txBody>
            <a:bodyPr wrap="square" lIns="0" tIns="0" rIns="0" bIns="0" rtlCol="0"/>
            <a:lstStyle/>
            <a:p>
              <a:endParaRPr/>
            </a:p>
          </p:txBody>
        </p:sp>
        <p:sp>
          <p:nvSpPr>
            <p:cNvPr id="72" name="object 16">
              <a:extLst>
                <a:ext uri="{FF2B5EF4-FFF2-40B4-BE49-F238E27FC236}">
                  <a16:creationId xmlns:a16="http://schemas.microsoft.com/office/drawing/2014/main" id="{D32B4A8C-A25C-FB97-3C23-23AB9BA4505C}"/>
                </a:ext>
              </a:extLst>
            </p:cNvPr>
            <p:cNvSpPr/>
            <p:nvPr/>
          </p:nvSpPr>
          <p:spPr>
            <a:xfrm>
              <a:off x="3912039" y="195117"/>
              <a:ext cx="64135" cy="194945"/>
            </a:xfrm>
            <a:custGeom>
              <a:avLst/>
              <a:gdLst/>
              <a:ahLst/>
              <a:cxnLst/>
              <a:rect l="l" t="t" r="r" b="b"/>
              <a:pathLst>
                <a:path w="64135" h="194944">
                  <a:moveTo>
                    <a:pt x="63695" y="0"/>
                  </a:moveTo>
                  <a:lnTo>
                    <a:pt x="0" y="0"/>
                  </a:lnTo>
                  <a:lnTo>
                    <a:pt x="0" y="194560"/>
                  </a:lnTo>
                  <a:lnTo>
                    <a:pt x="63695" y="194560"/>
                  </a:lnTo>
                  <a:lnTo>
                    <a:pt x="63695" y="0"/>
                  </a:lnTo>
                  <a:close/>
                </a:path>
              </a:pathLst>
            </a:custGeom>
            <a:solidFill>
              <a:schemeClr val="accent1"/>
            </a:solidFill>
          </p:spPr>
          <p:txBody>
            <a:bodyPr wrap="square" lIns="0" tIns="0" rIns="0" bIns="0" rtlCol="0"/>
            <a:lstStyle/>
            <a:p>
              <a:endParaRPr/>
            </a:p>
          </p:txBody>
        </p:sp>
        <p:sp>
          <p:nvSpPr>
            <p:cNvPr id="73" name="object 16">
              <a:extLst>
                <a:ext uri="{FF2B5EF4-FFF2-40B4-BE49-F238E27FC236}">
                  <a16:creationId xmlns:a16="http://schemas.microsoft.com/office/drawing/2014/main" id="{9DD3CB1D-75DF-418F-04DB-E171178DBF84}"/>
                </a:ext>
              </a:extLst>
            </p:cNvPr>
            <p:cNvSpPr/>
            <p:nvPr/>
          </p:nvSpPr>
          <p:spPr>
            <a:xfrm>
              <a:off x="4106700" y="194788"/>
              <a:ext cx="64135" cy="194945"/>
            </a:xfrm>
            <a:custGeom>
              <a:avLst/>
              <a:gdLst/>
              <a:ahLst/>
              <a:cxnLst/>
              <a:rect l="l" t="t" r="r" b="b"/>
              <a:pathLst>
                <a:path w="64135" h="194944">
                  <a:moveTo>
                    <a:pt x="63695" y="0"/>
                  </a:moveTo>
                  <a:lnTo>
                    <a:pt x="0" y="0"/>
                  </a:lnTo>
                  <a:lnTo>
                    <a:pt x="0" y="194560"/>
                  </a:lnTo>
                  <a:lnTo>
                    <a:pt x="63695" y="194560"/>
                  </a:lnTo>
                  <a:lnTo>
                    <a:pt x="63695" y="0"/>
                  </a:lnTo>
                  <a:close/>
                </a:path>
              </a:pathLst>
            </a:custGeom>
            <a:solidFill>
              <a:schemeClr val="accent1"/>
            </a:solidFill>
          </p:spPr>
          <p:txBody>
            <a:bodyPr wrap="square" lIns="0" tIns="0" rIns="0" bIns="0" rtlCol="0"/>
            <a:lstStyle/>
            <a:p>
              <a:endParaRPr/>
            </a:p>
          </p:txBody>
        </p:sp>
        <p:sp>
          <p:nvSpPr>
            <p:cNvPr id="75" name="Rectangle 74">
              <a:extLst>
                <a:ext uri="{FF2B5EF4-FFF2-40B4-BE49-F238E27FC236}">
                  <a16:creationId xmlns:a16="http://schemas.microsoft.com/office/drawing/2014/main" id="{D49592A9-AAEF-668E-F014-68FD1B8CF8EF}"/>
                </a:ext>
              </a:extLst>
            </p:cNvPr>
            <p:cNvSpPr/>
            <p:nvPr/>
          </p:nvSpPr>
          <p:spPr>
            <a:xfrm>
              <a:off x="3149534" y="194065"/>
              <a:ext cx="1273241" cy="194945"/>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2617C068-2852-F1B1-BA24-C385830BF19B}"/>
              </a:ext>
            </a:extLst>
          </p:cNvPr>
          <p:cNvSpPr/>
          <p:nvPr/>
        </p:nvSpPr>
        <p:spPr>
          <a:xfrm>
            <a:off x="3915026" y="961722"/>
            <a:ext cx="1229513" cy="194945"/>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bject 7">
            <a:extLst>
              <a:ext uri="{FF2B5EF4-FFF2-40B4-BE49-F238E27FC236}">
                <a16:creationId xmlns:a16="http://schemas.microsoft.com/office/drawing/2014/main" id="{BE68FFF3-5B41-8633-E31C-7D36FA37029D}"/>
              </a:ext>
            </a:extLst>
          </p:cNvPr>
          <p:cNvSpPr txBox="1"/>
          <p:nvPr/>
        </p:nvSpPr>
        <p:spPr>
          <a:xfrm>
            <a:off x="3935527" y="2627396"/>
            <a:ext cx="457200" cy="196215"/>
          </a:xfrm>
          <a:prstGeom prst="rect">
            <a:avLst/>
          </a:prstGeom>
          <a:solidFill>
            <a:srgbClr val="92D050"/>
          </a:solidFill>
          <a:ln w="5308">
            <a:solidFill>
              <a:srgbClr val="172C51"/>
            </a:solidFill>
          </a:ln>
        </p:spPr>
        <p:txBody>
          <a:bodyPr vert="horz" wrap="square" lIns="0" tIns="33020" rIns="0" bIns="0" rtlCol="0">
            <a:spAutoFit/>
          </a:bodyPr>
          <a:lstStyle/>
          <a:p>
            <a:pPr algn="ctr">
              <a:lnSpc>
                <a:spcPct val="100000"/>
              </a:lnSpc>
              <a:spcBef>
                <a:spcPts val="260"/>
              </a:spcBef>
            </a:pPr>
            <a:r>
              <a:rPr sz="750" spc="-25" dirty="0">
                <a:solidFill>
                  <a:srgbClr val="FFFFFF"/>
                </a:solidFill>
                <a:latin typeface="Calibri"/>
                <a:cs typeface="Calibri"/>
              </a:rPr>
              <a:t>T2</a:t>
            </a:r>
            <a:endParaRPr sz="750" dirty="0">
              <a:latin typeface="Calibri"/>
              <a:cs typeface="Calibri"/>
            </a:endParaRPr>
          </a:p>
        </p:txBody>
      </p:sp>
      <p:sp>
        <p:nvSpPr>
          <p:cNvPr id="79" name="object 8">
            <a:extLst>
              <a:ext uri="{FF2B5EF4-FFF2-40B4-BE49-F238E27FC236}">
                <a16:creationId xmlns:a16="http://schemas.microsoft.com/office/drawing/2014/main" id="{7E6CF766-EFD1-03CB-9231-AF46D4224F64}"/>
              </a:ext>
            </a:extLst>
          </p:cNvPr>
          <p:cNvSpPr txBox="1"/>
          <p:nvPr/>
        </p:nvSpPr>
        <p:spPr>
          <a:xfrm>
            <a:off x="3934116" y="2436716"/>
            <a:ext cx="547898" cy="192024"/>
          </a:xfrm>
          <a:prstGeom prst="rect">
            <a:avLst/>
          </a:prstGeom>
          <a:solidFill>
            <a:srgbClr val="FFC000"/>
          </a:solidFill>
          <a:ln w="5307">
            <a:solidFill>
              <a:srgbClr val="172C51"/>
            </a:solidFill>
          </a:ln>
        </p:spPr>
        <p:txBody>
          <a:bodyPr vert="horz" wrap="square" lIns="0" tIns="33020" rIns="0" bIns="0" rtlCol="0">
            <a:spAutoFit/>
          </a:bodyPr>
          <a:lstStyle/>
          <a:p>
            <a:pPr algn="ctr">
              <a:lnSpc>
                <a:spcPct val="100000"/>
              </a:lnSpc>
              <a:spcBef>
                <a:spcPts val="260"/>
              </a:spcBef>
            </a:pPr>
            <a:r>
              <a:rPr sz="750" spc="-25" dirty="0">
                <a:solidFill>
                  <a:srgbClr val="FFFFFF"/>
                </a:solidFill>
                <a:latin typeface="Calibri"/>
                <a:cs typeface="Calibri"/>
              </a:rPr>
              <a:t>T3</a:t>
            </a:r>
            <a:endParaRPr sz="750">
              <a:latin typeface="Calibri"/>
              <a:cs typeface="Calibri"/>
            </a:endParaRPr>
          </a:p>
        </p:txBody>
      </p:sp>
      <p:sp>
        <p:nvSpPr>
          <p:cNvPr id="80" name="object 7">
            <a:extLst>
              <a:ext uri="{FF2B5EF4-FFF2-40B4-BE49-F238E27FC236}">
                <a16:creationId xmlns:a16="http://schemas.microsoft.com/office/drawing/2014/main" id="{74DBD61B-5027-9E2C-CAB1-B5151410A84E}"/>
              </a:ext>
            </a:extLst>
          </p:cNvPr>
          <p:cNvSpPr txBox="1"/>
          <p:nvPr/>
        </p:nvSpPr>
        <p:spPr>
          <a:xfrm>
            <a:off x="3936164" y="2826460"/>
            <a:ext cx="420624" cy="192024"/>
          </a:xfrm>
          <a:prstGeom prst="rect">
            <a:avLst/>
          </a:prstGeom>
          <a:solidFill>
            <a:schemeClr val="accent1"/>
          </a:solidFill>
          <a:ln w="5308">
            <a:solidFill>
              <a:srgbClr val="172C51"/>
            </a:solidFill>
          </a:ln>
        </p:spPr>
        <p:txBody>
          <a:bodyPr vert="horz" wrap="square" lIns="0" tIns="33020" rIns="0" bIns="0" rtlCol="0">
            <a:spAutoFit/>
          </a:bodyPr>
          <a:lstStyle/>
          <a:p>
            <a:pPr algn="ctr">
              <a:lnSpc>
                <a:spcPct val="100000"/>
              </a:lnSpc>
              <a:spcBef>
                <a:spcPts val="260"/>
              </a:spcBef>
            </a:pPr>
            <a:r>
              <a:rPr sz="750" spc="-25" dirty="0">
                <a:solidFill>
                  <a:srgbClr val="FFFFFF"/>
                </a:solidFill>
                <a:latin typeface="Calibri"/>
                <a:cs typeface="Calibri"/>
              </a:rPr>
              <a:t>T</a:t>
            </a:r>
            <a:r>
              <a:rPr lang="en-US" sz="750" spc="-25" dirty="0">
                <a:solidFill>
                  <a:srgbClr val="FFFFFF"/>
                </a:solidFill>
                <a:latin typeface="Calibri"/>
                <a:cs typeface="Calibri"/>
              </a:rPr>
              <a:t>1</a:t>
            </a:r>
            <a:endParaRPr sz="750" dirty="0">
              <a:latin typeface="Calibri"/>
              <a:cs typeface="Calibri"/>
            </a:endParaRPr>
          </a:p>
        </p:txBody>
      </p:sp>
      <p:cxnSp>
        <p:nvCxnSpPr>
          <p:cNvPr id="6" name="Straight Arrow Connector 5">
            <a:extLst>
              <a:ext uri="{FF2B5EF4-FFF2-40B4-BE49-F238E27FC236}">
                <a16:creationId xmlns:a16="http://schemas.microsoft.com/office/drawing/2014/main" id="{A3678FFC-991A-7022-258D-08EE3CA53AE7}"/>
              </a:ext>
            </a:extLst>
          </p:cNvPr>
          <p:cNvCxnSpPr>
            <a:cxnSpLocks/>
          </p:cNvCxnSpPr>
          <p:nvPr/>
        </p:nvCxnSpPr>
        <p:spPr>
          <a:xfrm>
            <a:off x="3910660" y="1165225"/>
            <a:ext cx="157943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461E7A0-46CE-EC9B-CC7D-B45E729152E8}"/>
              </a:ext>
            </a:extLst>
          </p:cNvPr>
          <p:cNvCxnSpPr>
            <a:cxnSpLocks/>
          </p:cNvCxnSpPr>
          <p:nvPr/>
        </p:nvCxnSpPr>
        <p:spPr>
          <a:xfrm>
            <a:off x="3920481" y="1998044"/>
            <a:ext cx="157943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7C44884-DC22-E40C-E1A3-6AEE64762F45}"/>
              </a:ext>
            </a:extLst>
          </p:cNvPr>
          <p:cNvCxnSpPr>
            <a:cxnSpLocks/>
          </p:cNvCxnSpPr>
          <p:nvPr/>
        </p:nvCxnSpPr>
        <p:spPr>
          <a:xfrm>
            <a:off x="3934116" y="3018484"/>
            <a:ext cx="157943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Slide Number Placeholder 14">
            <a:extLst>
              <a:ext uri="{FF2B5EF4-FFF2-40B4-BE49-F238E27FC236}">
                <a16:creationId xmlns:a16="http://schemas.microsoft.com/office/drawing/2014/main" id="{3401F182-D6FB-4ED4-EE2D-09874727606C}"/>
              </a:ext>
            </a:extLst>
          </p:cNvPr>
          <p:cNvSpPr>
            <a:spLocks noGrp="1"/>
          </p:cNvSpPr>
          <p:nvPr>
            <p:ph type="sldNum" sz="quarter" idx="4"/>
          </p:nvPr>
        </p:nvSpPr>
        <p:spPr/>
        <p:txBody>
          <a:bodyPr/>
          <a:lstStyle/>
          <a:p>
            <a:fld id="{1CE09141-35DA-7E49-BA2C-6FDD127859D0}" type="slidenum">
              <a:rPr lang="en-US" smtClean="0"/>
              <a:pPr/>
              <a:t>3</a:t>
            </a:fld>
            <a:endParaRPr lang="en-US" dirty="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2" grpId="0"/>
      <p:bldP spid="33" grpId="0"/>
      <p:bldP spid="44" grpId="0"/>
      <p:bldP spid="74" grpId="0" animBg="1"/>
      <p:bldP spid="77" grpId="0" animBg="1"/>
      <p:bldP spid="78" grpId="0" animBg="1"/>
      <p:bldP spid="79" grpId="0" animBg="1"/>
      <p:bldP spid="8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9BB89A68-7546-E1C4-A829-E3F499CFB447}"/>
              </a:ext>
            </a:extLst>
          </p:cNvPr>
          <p:cNvSpPr txBox="1"/>
          <p:nvPr/>
        </p:nvSpPr>
        <p:spPr>
          <a:xfrm>
            <a:off x="376328" y="1778929"/>
            <a:ext cx="780219" cy="276999"/>
          </a:xfrm>
          <a:prstGeom prst="rect">
            <a:avLst/>
          </a:prstGeom>
          <a:noFill/>
        </p:spPr>
        <p:txBody>
          <a:bodyPr wrap="square" rtlCol="0">
            <a:spAutoFit/>
          </a:bodyPr>
          <a:lstStyle/>
          <a:p>
            <a:pPr algn="ctr"/>
            <a:r>
              <a:rPr lang="en-US" sz="600" dirty="0"/>
              <a:t>Offloading Requests</a:t>
            </a:r>
          </a:p>
        </p:txBody>
      </p:sp>
      <p:sp>
        <p:nvSpPr>
          <p:cNvPr id="3" name="object 3" descr="$PPTXTitle"/>
          <p:cNvSpPr txBox="1">
            <a:spLocks noGrp="1"/>
          </p:cNvSpPr>
          <p:nvPr>
            <p:ph type="title"/>
          </p:nvPr>
        </p:nvSpPr>
        <p:spPr>
          <a:xfrm>
            <a:off x="95300" y="194828"/>
            <a:ext cx="3550285" cy="232756"/>
          </a:xfrm>
          <a:prstGeom prst="rect">
            <a:avLst/>
          </a:prstGeom>
        </p:spPr>
        <p:txBody>
          <a:bodyPr vert="horz" wrap="square" lIns="0" tIns="17145" rIns="0" bIns="0" rtlCol="0">
            <a:spAutoFit/>
          </a:bodyPr>
          <a:lstStyle/>
          <a:p>
            <a:pPr marL="12700">
              <a:lnSpc>
                <a:spcPct val="100000"/>
              </a:lnSpc>
              <a:spcBef>
                <a:spcPts val="135"/>
              </a:spcBef>
            </a:pPr>
            <a:r>
              <a:rPr lang="en-US" dirty="0">
                <a:solidFill>
                  <a:srgbClr val="BA0C2F"/>
                </a:solidFill>
              </a:rPr>
              <a:t>Edge-GPU Spatial Sharing Notation</a:t>
            </a:r>
            <a:endParaRPr spc="-65" dirty="0">
              <a:solidFill>
                <a:srgbClr val="BA0C2F"/>
              </a:solidFill>
            </a:endParaRPr>
          </a:p>
        </p:txBody>
      </p:sp>
      <p:pic>
        <p:nvPicPr>
          <p:cNvPr id="6" name="object 6"/>
          <p:cNvPicPr/>
          <p:nvPr/>
        </p:nvPicPr>
        <p:blipFill>
          <a:blip r:embed="rId2" cstate="print"/>
          <a:srcRect l="6549" t="11804" r="11584"/>
          <a:stretch/>
        </p:blipFill>
        <p:spPr>
          <a:xfrm>
            <a:off x="2594342" y="1675955"/>
            <a:ext cx="1905000" cy="1391051"/>
          </a:xfrm>
          <a:prstGeom prst="rect">
            <a:avLst/>
          </a:prstGeom>
        </p:spPr>
      </p:pic>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lang="en-US"/>
              <a:t>S. Subramaniyan et al.</a:t>
            </a:r>
            <a:endParaRPr spc="-25" dirty="0"/>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The</a:t>
            </a:r>
            <a:r>
              <a:rPr spc="35" dirty="0"/>
              <a:t> </a:t>
            </a:r>
            <a:r>
              <a:rPr dirty="0"/>
              <a:t>Ohio</a:t>
            </a:r>
            <a:r>
              <a:rPr spc="35" dirty="0"/>
              <a:t> </a:t>
            </a:r>
            <a:r>
              <a:rPr dirty="0"/>
              <a:t>State</a:t>
            </a:r>
            <a:r>
              <a:rPr spc="35" dirty="0"/>
              <a:t> </a:t>
            </a:r>
            <a:r>
              <a:rPr spc="-10" dirty="0"/>
              <a:t>University</a:t>
            </a:r>
          </a:p>
        </p:txBody>
      </p:sp>
      <p:sp>
        <p:nvSpPr>
          <p:cNvPr id="12" name="object 4">
            <a:extLst>
              <a:ext uri="{FF2B5EF4-FFF2-40B4-BE49-F238E27FC236}">
                <a16:creationId xmlns:a16="http://schemas.microsoft.com/office/drawing/2014/main" id="{666046A2-539B-3F18-EB6A-8DEBBD6F20B4}"/>
              </a:ext>
            </a:extLst>
          </p:cNvPr>
          <p:cNvSpPr txBox="1"/>
          <p:nvPr/>
        </p:nvSpPr>
        <p:spPr>
          <a:xfrm>
            <a:off x="102684" y="517604"/>
            <a:ext cx="4990015" cy="918649"/>
          </a:xfrm>
          <a:prstGeom prst="rect">
            <a:avLst/>
          </a:prstGeom>
        </p:spPr>
        <p:txBody>
          <a:bodyPr vert="horz" wrap="square" lIns="0" tIns="6985" rIns="0" bIns="0" rtlCol="0">
            <a:spAutoFit/>
          </a:bodyPr>
          <a:lstStyle/>
          <a:p>
            <a:pPr marL="228600" marR="30480" lvl="1" indent="-171450">
              <a:lnSpc>
                <a:spcPct val="102600"/>
              </a:lnSpc>
              <a:spcBef>
                <a:spcPts val="55"/>
              </a:spcBef>
              <a:buFont typeface="Arial" panose="020B0604020202020204" pitchFamily="34" charset="0"/>
              <a:buChar char="•"/>
            </a:pPr>
            <a:r>
              <a:rPr lang="en-US" sz="1100" dirty="0">
                <a:latin typeface="Arial" panose="020B0604020202020204" pitchFamily="34" charset="0"/>
                <a:cs typeface="Arial" panose="020B0604020202020204" pitchFamily="34" charset="0"/>
              </a:rPr>
              <a:t>In general, GPUs are divided in:</a:t>
            </a:r>
          </a:p>
          <a:p>
            <a:pPr marL="457200" marR="30480" lvl="3" indent="-171450">
              <a:lnSpc>
                <a:spcPct val="102600"/>
              </a:lnSpc>
              <a:spcBef>
                <a:spcPts val="55"/>
              </a:spcBef>
              <a:buFont typeface="Arial" panose="020B0604020202020204" pitchFamily="34" charset="0"/>
              <a:buChar char="•"/>
            </a:pPr>
            <a:r>
              <a:rPr lang="en-US" sz="1100" b="1" dirty="0"/>
              <a:t>GPCs</a:t>
            </a:r>
            <a:r>
              <a:rPr lang="en-US" sz="1100" dirty="0"/>
              <a:t> (Graphics Processing Clusters)</a:t>
            </a:r>
          </a:p>
          <a:p>
            <a:pPr marL="457200" marR="30480" lvl="3" indent="-171450">
              <a:lnSpc>
                <a:spcPct val="102600"/>
              </a:lnSpc>
              <a:spcBef>
                <a:spcPts val="55"/>
              </a:spcBef>
              <a:buFont typeface="Arial" panose="020B0604020202020204" pitchFamily="34" charset="0"/>
              <a:buChar char="•"/>
            </a:pPr>
            <a:r>
              <a:rPr lang="en-US" sz="1100" b="1" dirty="0"/>
              <a:t>TPCs</a:t>
            </a:r>
            <a:r>
              <a:rPr lang="en-US" sz="1100" dirty="0"/>
              <a:t> (Thread Processing Clusters)</a:t>
            </a:r>
          </a:p>
          <a:p>
            <a:pPr marL="457200" marR="30480" lvl="3" indent="-171450">
              <a:lnSpc>
                <a:spcPct val="102600"/>
              </a:lnSpc>
              <a:spcBef>
                <a:spcPts val="55"/>
              </a:spcBef>
              <a:buFont typeface="Arial" panose="020B0604020202020204" pitchFamily="34" charset="0"/>
              <a:buChar char="•"/>
            </a:pPr>
            <a:r>
              <a:rPr lang="en-US" sz="1100" b="1" dirty="0"/>
              <a:t>SMs</a:t>
            </a:r>
            <a:r>
              <a:rPr lang="en-US" sz="1100" dirty="0"/>
              <a:t> (Streaming Multiprocessors)</a:t>
            </a:r>
          </a:p>
          <a:p>
            <a:pPr marL="230188" marR="30480" lvl="1" indent="-171450">
              <a:lnSpc>
                <a:spcPct val="102600"/>
              </a:lnSpc>
              <a:spcBef>
                <a:spcPts val="55"/>
              </a:spcBef>
              <a:buFont typeface="Arial" panose="020B0604020202020204" pitchFamily="34" charset="0"/>
              <a:buChar char="•"/>
            </a:pPr>
            <a:r>
              <a:rPr lang="en-US" sz="1100" dirty="0">
                <a:latin typeface="Arial" panose="020B0604020202020204" pitchFamily="34" charset="0"/>
                <a:cs typeface="Arial" panose="020B0604020202020204" pitchFamily="34" charset="0"/>
              </a:rPr>
              <a:t>Can be achieved through MPS or TPC Masking</a:t>
            </a:r>
          </a:p>
        </p:txBody>
      </p:sp>
      <p:sp>
        <p:nvSpPr>
          <p:cNvPr id="13" name="TextBox 12">
            <a:extLst>
              <a:ext uri="{FF2B5EF4-FFF2-40B4-BE49-F238E27FC236}">
                <a16:creationId xmlns:a16="http://schemas.microsoft.com/office/drawing/2014/main" id="{39C6066D-149F-5EA9-5F67-94330EB3666F}"/>
              </a:ext>
            </a:extLst>
          </p:cNvPr>
          <p:cNvSpPr txBox="1"/>
          <p:nvPr/>
        </p:nvSpPr>
        <p:spPr>
          <a:xfrm>
            <a:off x="4406900" y="2045196"/>
            <a:ext cx="756807" cy="461665"/>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Example Ampere Architecture</a:t>
            </a:r>
          </a:p>
        </p:txBody>
      </p:sp>
      <p:sp>
        <p:nvSpPr>
          <p:cNvPr id="14" name="Rectangle 13">
            <a:extLst>
              <a:ext uri="{FF2B5EF4-FFF2-40B4-BE49-F238E27FC236}">
                <a16:creationId xmlns:a16="http://schemas.microsoft.com/office/drawing/2014/main" id="{C8803DD7-E0B0-5DCC-C10C-7954D61D6F57}"/>
              </a:ext>
            </a:extLst>
          </p:cNvPr>
          <p:cNvSpPr/>
          <p:nvPr/>
        </p:nvSpPr>
        <p:spPr>
          <a:xfrm>
            <a:off x="3346916" y="1855705"/>
            <a:ext cx="1066800" cy="314540"/>
          </a:xfrm>
          <a:prstGeom prst="rect">
            <a:avLst/>
          </a:prstGeom>
          <a:solidFill>
            <a:srgbClr val="FF0000">
              <a:alpha val="49902"/>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1A9227B-142F-53FF-8FE4-4BDCE3C1EF0E}"/>
              </a:ext>
            </a:extLst>
          </p:cNvPr>
          <p:cNvSpPr/>
          <p:nvPr/>
        </p:nvSpPr>
        <p:spPr>
          <a:xfrm>
            <a:off x="3721100" y="2192139"/>
            <a:ext cx="685800" cy="314540"/>
          </a:xfrm>
          <a:prstGeom prst="rect">
            <a:avLst/>
          </a:prstGeom>
          <a:solidFill>
            <a:schemeClr val="accent3">
              <a:lumMod val="60000"/>
              <a:lumOff val="40000"/>
              <a:alpha val="5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9EE4FBB-8535-84A6-C108-7F854431CAB1}"/>
              </a:ext>
            </a:extLst>
          </p:cNvPr>
          <p:cNvSpPr/>
          <p:nvPr/>
        </p:nvSpPr>
        <p:spPr>
          <a:xfrm>
            <a:off x="2967594" y="1853255"/>
            <a:ext cx="302190" cy="653424"/>
          </a:xfrm>
          <a:prstGeom prst="rect">
            <a:avLst/>
          </a:prstGeom>
          <a:solidFill>
            <a:srgbClr val="00B0F0">
              <a:alpha val="50000"/>
            </a:srgb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FF08E63-74C0-3835-DDF0-DAB9FFD114D0}"/>
              </a:ext>
            </a:extLst>
          </p:cNvPr>
          <p:cNvSpPr/>
          <p:nvPr/>
        </p:nvSpPr>
        <p:spPr>
          <a:xfrm>
            <a:off x="3342710" y="2192139"/>
            <a:ext cx="302190" cy="314540"/>
          </a:xfrm>
          <a:prstGeom prst="rect">
            <a:avLst/>
          </a:prstGeom>
          <a:solidFill>
            <a:srgbClr val="FFC000">
              <a:alpha val="50000"/>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436BB3C3-F2D3-1A4F-963B-2D41D22BF463}"/>
              </a:ext>
            </a:extLst>
          </p:cNvPr>
          <p:cNvCxnSpPr/>
          <p:nvPr/>
        </p:nvCxnSpPr>
        <p:spPr>
          <a:xfrm>
            <a:off x="1112673" y="1898778"/>
            <a:ext cx="762000" cy="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E55C5C2-E1E6-CBB8-9673-D25C0C8E545F}"/>
              </a:ext>
            </a:extLst>
          </p:cNvPr>
          <p:cNvCxnSpPr>
            <a:cxnSpLocks/>
          </p:cNvCxnSpPr>
          <p:nvPr/>
        </p:nvCxnSpPr>
        <p:spPr>
          <a:xfrm>
            <a:off x="1874673" y="1898778"/>
            <a:ext cx="0" cy="249575"/>
          </a:xfrm>
          <a:prstGeom prst="line">
            <a:avLst/>
          </a:prstGeom>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D532F63B-F2FD-A7C8-FE42-BB9DB76D4A11}"/>
              </a:ext>
            </a:extLst>
          </p:cNvPr>
          <p:cNvSpPr/>
          <p:nvPr/>
        </p:nvSpPr>
        <p:spPr>
          <a:xfrm>
            <a:off x="1694757" y="1915305"/>
            <a:ext cx="160568" cy="22381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a:t>
            </a:r>
            <a:endParaRPr lang="en-US" dirty="0"/>
          </a:p>
        </p:txBody>
      </p:sp>
      <p:cxnSp>
        <p:nvCxnSpPr>
          <p:cNvPr id="22" name="Straight Connector 21">
            <a:extLst>
              <a:ext uri="{FF2B5EF4-FFF2-40B4-BE49-F238E27FC236}">
                <a16:creationId xmlns:a16="http://schemas.microsoft.com/office/drawing/2014/main" id="{9DE9D8C5-68C5-DDCE-C29B-BC1F8E514E05}"/>
              </a:ext>
            </a:extLst>
          </p:cNvPr>
          <p:cNvCxnSpPr/>
          <p:nvPr/>
        </p:nvCxnSpPr>
        <p:spPr>
          <a:xfrm>
            <a:off x="1112673" y="2149411"/>
            <a:ext cx="762000" cy="0"/>
          </a:xfrm>
          <a:prstGeom prst="line">
            <a:avLst/>
          </a:prstGeom>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FA832BFD-6339-2F5A-2260-C4D99E4A78F6}"/>
              </a:ext>
            </a:extLst>
          </p:cNvPr>
          <p:cNvSpPr/>
          <p:nvPr/>
        </p:nvSpPr>
        <p:spPr>
          <a:xfrm>
            <a:off x="1495411" y="1910293"/>
            <a:ext cx="160568" cy="223813"/>
          </a:xfrm>
          <a:prstGeom prst="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a:t>
            </a:r>
            <a:endParaRPr lang="en-US" dirty="0"/>
          </a:p>
        </p:txBody>
      </p:sp>
      <p:sp>
        <p:nvSpPr>
          <p:cNvPr id="28" name="Rectangle 27">
            <a:extLst>
              <a:ext uri="{FF2B5EF4-FFF2-40B4-BE49-F238E27FC236}">
                <a16:creationId xmlns:a16="http://schemas.microsoft.com/office/drawing/2014/main" id="{5025DCAB-1D33-1E2A-5DDA-097D19E3F0FE}"/>
              </a:ext>
            </a:extLst>
          </p:cNvPr>
          <p:cNvSpPr/>
          <p:nvPr/>
        </p:nvSpPr>
        <p:spPr>
          <a:xfrm>
            <a:off x="1304293" y="1910293"/>
            <a:ext cx="160568" cy="223813"/>
          </a:xfrm>
          <a:prstGeom prst="rec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a:t>
            </a:r>
            <a:endParaRPr lang="en-US" dirty="0"/>
          </a:p>
        </p:txBody>
      </p:sp>
      <p:sp>
        <p:nvSpPr>
          <p:cNvPr id="29" name="Rectangle 28">
            <a:extLst>
              <a:ext uri="{FF2B5EF4-FFF2-40B4-BE49-F238E27FC236}">
                <a16:creationId xmlns:a16="http://schemas.microsoft.com/office/drawing/2014/main" id="{58C0C26A-3574-B693-62F5-5A74E4E2EE68}"/>
              </a:ext>
            </a:extLst>
          </p:cNvPr>
          <p:cNvSpPr/>
          <p:nvPr/>
        </p:nvSpPr>
        <p:spPr>
          <a:xfrm>
            <a:off x="1109337" y="1910293"/>
            <a:ext cx="160568" cy="223813"/>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a:t>
            </a:r>
            <a:endParaRPr lang="en-US" dirty="0"/>
          </a:p>
        </p:txBody>
      </p:sp>
      <p:sp>
        <p:nvSpPr>
          <p:cNvPr id="30" name="TextBox 29">
            <a:extLst>
              <a:ext uri="{FF2B5EF4-FFF2-40B4-BE49-F238E27FC236}">
                <a16:creationId xmlns:a16="http://schemas.microsoft.com/office/drawing/2014/main" id="{25BEEEE9-1E98-88F9-C62A-A759EC46422B}"/>
              </a:ext>
            </a:extLst>
          </p:cNvPr>
          <p:cNvSpPr txBox="1"/>
          <p:nvPr/>
        </p:nvSpPr>
        <p:spPr>
          <a:xfrm>
            <a:off x="1205805" y="1742032"/>
            <a:ext cx="604653" cy="184666"/>
          </a:xfrm>
          <a:prstGeom prst="rect">
            <a:avLst/>
          </a:prstGeom>
          <a:noFill/>
        </p:spPr>
        <p:txBody>
          <a:bodyPr wrap="none" rtlCol="0">
            <a:spAutoFit/>
          </a:bodyPr>
          <a:lstStyle/>
          <a:p>
            <a:r>
              <a:rPr lang="en-US" sz="600" dirty="0"/>
              <a:t>Task Queue</a:t>
            </a:r>
          </a:p>
        </p:txBody>
      </p:sp>
      <p:cxnSp>
        <p:nvCxnSpPr>
          <p:cNvPr id="32" name="Straight Arrow Connector 31">
            <a:extLst>
              <a:ext uri="{FF2B5EF4-FFF2-40B4-BE49-F238E27FC236}">
                <a16:creationId xmlns:a16="http://schemas.microsoft.com/office/drawing/2014/main" id="{8D37B385-DED1-3054-DCE1-769301EDC032}"/>
              </a:ext>
            </a:extLst>
          </p:cNvPr>
          <p:cNvCxnSpPr>
            <a:cxnSpLocks/>
          </p:cNvCxnSpPr>
          <p:nvPr/>
        </p:nvCxnSpPr>
        <p:spPr>
          <a:xfrm>
            <a:off x="506528" y="2027211"/>
            <a:ext cx="533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22F07AE-04BD-9128-812C-44481176414F}"/>
              </a:ext>
            </a:extLst>
          </p:cNvPr>
          <p:cNvCxnSpPr>
            <a:cxnSpLocks/>
          </p:cNvCxnSpPr>
          <p:nvPr/>
        </p:nvCxnSpPr>
        <p:spPr>
          <a:xfrm flipV="1">
            <a:off x="1876215" y="2022200"/>
            <a:ext cx="650395" cy="35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034AB50-08D3-1EFF-1EF0-0A3420D0588C}"/>
              </a:ext>
            </a:extLst>
          </p:cNvPr>
          <p:cNvSpPr txBox="1"/>
          <p:nvPr/>
        </p:nvSpPr>
        <p:spPr>
          <a:xfrm>
            <a:off x="1797881" y="1863106"/>
            <a:ext cx="780219" cy="184666"/>
          </a:xfrm>
          <a:prstGeom prst="rect">
            <a:avLst/>
          </a:prstGeom>
          <a:noFill/>
        </p:spPr>
        <p:txBody>
          <a:bodyPr wrap="square" rtlCol="0">
            <a:spAutoFit/>
          </a:bodyPr>
          <a:lstStyle/>
          <a:p>
            <a:pPr algn="ctr"/>
            <a:r>
              <a:rPr lang="en-US" sz="600" dirty="0"/>
              <a:t>Allocation</a:t>
            </a:r>
          </a:p>
        </p:txBody>
      </p:sp>
      <p:sp>
        <p:nvSpPr>
          <p:cNvPr id="20" name="Slide Number Placeholder 19">
            <a:extLst>
              <a:ext uri="{FF2B5EF4-FFF2-40B4-BE49-F238E27FC236}">
                <a16:creationId xmlns:a16="http://schemas.microsoft.com/office/drawing/2014/main" id="{5FA3790C-713E-133A-5E75-876171B417B5}"/>
              </a:ext>
            </a:extLst>
          </p:cNvPr>
          <p:cNvSpPr>
            <a:spLocks noGrp="1"/>
          </p:cNvSpPr>
          <p:nvPr>
            <p:ph type="sldNum" sz="quarter" idx="4"/>
          </p:nvPr>
        </p:nvSpPr>
        <p:spPr/>
        <p:txBody>
          <a:bodyPr/>
          <a:lstStyle/>
          <a:p>
            <a:fld id="{1CE09141-35DA-7E49-BA2C-6FDD127859D0}" type="slidenum">
              <a:rPr lang="en-US" smtClean="0"/>
              <a:pPr/>
              <a:t>4</a:t>
            </a:fld>
            <a:endParaRPr lang="en-US" dirty="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4" grpId="0" animBg="1"/>
      <p:bldP spid="15" grpId="0" animBg="1"/>
      <p:bldP spid="16" grpId="0" animBg="1"/>
      <p:bldP spid="17" grpId="0" animBg="1"/>
      <p:bldP spid="26" grpId="0" animBg="1"/>
      <p:bldP spid="27" grpId="0" animBg="1"/>
      <p:bldP spid="28" grpId="0" animBg="1"/>
      <p:bldP spid="29" grpId="0" animBg="1"/>
      <p:bldP spid="30" grpId="0"/>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D133C-FD6C-ABAD-37B0-F6C0EACB6143}"/>
            </a:ext>
          </a:extLst>
        </p:cNvPr>
        <p:cNvGrpSpPr/>
        <p:nvPr/>
      </p:nvGrpSpPr>
      <p:grpSpPr>
        <a:xfrm>
          <a:off x="0" y="0"/>
          <a:ext cx="0" cy="0"/>
          <a:chOff x="0" y="0"/>
          <a:chExt cx="0" cy="0"/>
        </a:xfrm>
      </p:grpSpPr>
      <p:sp>
        <p:nvSpPr>
          <p:cNvPr id="3" name="object 3" descr="$PPTXTitle">
            <a:extLst>
              <a:ext uri="{FF2B5EF4-FFF2-40B4-BE49-F238E27FC236}">
                <a16:creationId xmlns:a16="http://schemas.microsoft.com/office/drawing/2014/main" id="{E3ABF272-20E0-13AB-91BC-A079511D4378}"/>
              </a:ext>
            </a:extLst>
          </p:cNvPr>
          <p:cNvSpPr txBox="1">
            <a:spLocks noGrp="1"/>
          </p:cNvSpPr>
          <p:nvPr>
            <p:ph type="title"/>
          </p:nvPr>
        </p:nvSpPr>
        <p:spPr>
          <a:xfrm>
            <a:off x="95300" y="194828"/>
            <a:ext cx="2604770" cy="232756"/>
          </a:xfrm>
          <a:prstGeom prst="rect">
            <a:avLst/>
          </a:prstGeom>
        </p:spPr>
        <p:txBody>
          <a:bodyPr vert="horz" wrap="square" lIns="0" tIns="17145" rIns="0" bIns="0" rtlCol="0">
            <a:spAutoFit/>
          </a:bodyPr>
          <a:lstStyle/>
          <a:p>
            <a:pPr marL="12700">
              <a:lnSpc>
                <a:spcPct val="100000"/>
              </a:lnSpc>
              <a:spcBef>
                <a:spcPts val="135"/>
              </a:spcBef>
            </a:pPr>
            <a:r>
              <a:rPr lang="en-US" dirty="0">
                <a:solidFill>
                  <a:srgbClr val="BA0C2F"/>
                </a:solidFill>
              </a:rPr>
              <a:t>MPS vs TPC Masking</a:t>
            </a:r>
            <a:endParaRPr spc="-45" dirty="0">
              <a:solidFill>
                <a:srgbClr val="BA0C2F"/>
              </a:solidFill>
            </a:endParaRPr>
          </a:p>
        </p:txBody>
      </p:sp>
      <p:sp>
        <p:nvSpPr>
          <p:cNvPr id="8" name="object 8">
            <a:extLst>
              <a:ext uri="{FF2B5EF4-FFF2-40B4-BE49-F238E27FC236}">
                <a16:creationId xmlns:a16="http://schemas.microsoft.com/office/drawing/2014/main" id="{AA93B91D-F72F-7EDD-D3FB-C321C23F7383}"/>
              </a:ext>
            </a:extLst>
          </p:cNvPr>
          <p:cNvSpPr txBox="1"/>
          <p:nvPr/>
        </p:nvSpPr>
        <p:spPr>
          <a:xfrm>
            <a:off x="12556" y="556660"/>
            <a:ext cx="2391410" cy="225061"/>
          </a:xfrm>
          <a:prstGeom prst="rect">
            <a:avLst/>
          </a:prstGeom>
        </p:spPr>
        <p:txBody>
          <a:bodyPr vert="horz" wrap="square" lIns="0" tIns="55244" rIns="0" bIns="0" rtlCol="0">
            <a:spAutoFit/>
          </a:bodyPr>
          <a:lstStyle/>
          <a:p>
            <a:pPr marL="25400" algn="ctr">
              <a:lnSpc>
                <a:spcPct val="100000"/>
              </a:lnSpc>
              <a:spcBef>
                <a:spcPts val="434"/>
              </a:spcBef>
            </a:pPr>
            <a:r>
              <a:rPr sz="1100" b="1" dirty="0">
                <a:latin typeface="Arial"/>
                <a:cs typeface="Arial"/>
              </a:rPr>
              <a:t>MPS</a:t>
            </a:r>
            <a:r>
              <a:rPr sz="1100" b="1" spc="220" dirty="0">
                <a:latin typeface="Arial"/>
                <a:cs typeface="Arial"/>
              </a:rPr>
              <a:t> </a:t>
            </a:r>
            <a:r>
              <a:rPr sz="1100" b="1" dirty="0">
                <a:latin typeface="Arial"/>
                <a:cs typeface="Arial"/>
              </a:rPr>
              <a:t>(Multi-</a:t>
            </a:r>
            <a:r>
              <a:rPr sz="1100" b="1" spc="-60" dirty="0">
                <a:latin typeface="Arial"/>
                <a:cs typeface="Arial"/>
              </a:rPr>
              <a:t>Process</a:t>
            </a:r>
            <a:r>
              <a:rPr sz="1100" b="1" spc="225" dirty="0">
                <a:latin typeface="Arial"/>
                <a:cs typeface="Arial"/>
              </a:rPr>
              <a:t> </a:t>
            </a:r>
            <a:r>
              <a:rPr sz="1100" b="1" spc="-10" dirty="0">
                <a:latin typeface="Arial"/>
                <a:cs typeface="Arial"/>
              </a:rPr>
              <a:t>Service)</a:t>
            </a:r>
            <a:endParaRPr sz="1100" dirty="0">
              <a:latin typeface="Arial"/>
              <a:cs typeface="Arial"/>
            </a:endParaRPr>
          </a:p>
        </p:txBody>
      </p:sp>
      <p:sp>
        <p:nvSpPr>
          <p:cNvPr id="9" name="object 9">
            <a:extLst>
              <a:ext uri="{FF2B5EF4-FFF2-40B4-BE49-F238E27FC236}">
                <a16:creationId xmlns:a16="http://schemas.microsoft.com/office/drawing/2014/main" id="{24296A15-08AE-81CC-0C02-8F87AB1F9A72}"/>
              </a:ext>
            </a:extLst>
          </p:cNvPr>
          <p:cNvSpPr txBox="1"/>
          <p:nvPr/>
        </p:nvSpPr>
        <p:spPr>
          <a:xfrm>
            <a:off x="3482364" y="562039"/>
            <a:ext cx="954190" cy="225061"/>
          </a:xfrm>
          <a:prstGeom prst="rect">
            <a:avLst/>
          </a:prstGeom>
        </p:spPr>
        <p:txBody>
          <a:bodyPr vert="horz" wrap="square" lIns="0" tIns="55244" rIns="0" bIns="0" rtlCol="0">
            <a:spAutoFit/>
          </a:bodyPr>
          <a:lstStyle/>
          <a:p>
            <a:pPr marL="38100">
              <a:lnSpc>
                <a:spcPct val="100000"/>
              </a:lnSpc>
              <a:spcBef>
                <a:spcPts val="434"/>
              </a:spcBef>
            </a:pPr>
            <a:r>
              <a:rPr sz="1100" b="1" dirty="0">
                <a:latin typeface="Arial"/>
                <a:cs typeface="Arial"/>
              </a:rPr>
              <a:t>TPC</a:t>
            </a:r>
            <a:r>
              <a:rPr sz="1100" b="1" spc="95" dirty="0">
                <a:latin typeface="Arial"/>
                <a:cs typeface="Arial"/>
              </a:rPr>
              <a:t> </a:t>
            </a:r>
            <a:r>
              <a:rPr sz="1100" b="1" spc="-25" dirty="0">
                <a:latin typeface="Arial"/>
                <a:cs typeface="Arial"/>
              </a:rPr>
              <a:t>Masking</a:t>
            </a:r>
            <a:endParaRPr sz="1100" dirty="0">
              <a:latin typeface="Arial"/>
              <a:cs typeface="Arial"/>
            </a:endParaRPr>
          </a:p>
        </p:txBody>
      </p:sp>
      <p:sp>
        <p:nvSpPr>
          <p:cNvPr id="11" name="object 11">
            <a:extLst>
              <a:ext uri="{FF2B5EF4-FFF2-40B4-BE49-F238E27FC236}">
                <a16:creationId xmlns:a16="http://schemas.microsoft.com/office/drawing/2014/main" id="{27013EB3-E65D-20F7-1A1D-9DD482D6A7A5}"/>
              </a:ext>
            </a:extLst>
          </p:cNvPr>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lang="en-US"/>
              <a:t>S. Subramaniyan et al.</a:t>
            </a:r>
            <a:endParaRPr spc="-25" dirty="0"/>
          </a:p>
        </p:txBody>
      </p:sp>
      <p:sp>
        <p:nvSpPr>
          <p:cNvPr id="12" name="object 12">
            <a:extLst>
              <a:ext uri="{FF2B5EF4-FFF2-40B4-BE49-F238E27FC236}">
                <a16:creationId xmlns:a16="http://schemas.microsoft.com/office/drawing/2014/main" id="{B50CBD67-34A4-6FFE-6D93-735DEA9393B9}"/>
              </a:ext>
            </a:extLst>
          </p:cNvPr>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The</a:t>
            </a:r>
            <a:r>
              <a:rPr spc="35" dirty="0"/>
              <a:t> </a:t>
            </a:r>
            <a:r>
              <a:rPr dirty="0"/>
              <a:t>Ohio</a:t>
            </a:r>
            <a:r>
              <a:rPr spc="35" dirty="0"/>
              <a:t> </a:t>
            </a:r>
            <a:r>
              <a:rPr dirty="0"/>
              <a:t>State</a:t>
            </a:r>
            <a:r>
              <a:rPr spc="35" dirty="0"/>
              <a:t> </a:t>
            </a:r>
            <a:r>
              <a:rPr spc="-10" dirty="0"/>
              <a:t>University</a:t>
            </a:r>
          </a:p>
        </p:txBody>
      </p:sp>
      <p:sp>
        <p:nvSpPr>
          <p:cNvPr id="2" name="Rectangle 1">
            <a:extLst>
              <a:ext uri="{FF2B5EF4-FFF2-40B4-BE49-F238E27FC236}">
                <a16:creationId xmlns:a16="http://schemas.microsoft.com/office/drawing/2014/main" id="{25A10B31-A2D4-1158-4E20-BB204C262E02}"/>
              </a:ext>
            </a:extLst>
          </p:cNvPr>
          <p:cNvSpPr/>
          <p:nvPr/>
        </p:nvSpPr>
        <p:spPr>
          <a:xfrm>
            <a:off x="368300" y="848745"/>
            <a:ext cx="1686688" cy="2250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Coarse-grained control</a:t>
            </a:r>
          </a:p>
        </p:txBody>
      </p:sp>
      <p:sp>
        <p:nvSpPr>
          <p:cNvPr id="14" name="Rectangle 13">
            <a:extLst>
              <a:ext uri="{FF2B5EF4-FFF2-40B4-BE49-F238E27FC236}">
                <a16:creationId xmlns:a16="http://schemas.microsoft.com/office/drawing/2014/main" id="{4312085A-3559-CC05-D980-499875CCE2E4}"/>
              </a:ext>
            </a:extLst>
          </p:cNvPr>
          <p:cNvSpPr/>
          <p:nvPr/>
        </p:nvSpPr>
        <p:spPr>
          <a:xfrm>
            <a:off x="3101212" y="848745"/>
            <a:ext cx="1686688" cy="2250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Fine-grained control</a:t>
            </a:r>
          </a:p>
        </p:txBody>
      </p:sp>
      <p:sp>
        <p:nvSpPr>
          <p:cNvPr id="15" name="TextBox 14">
            <a:extLst>
              <a:ext uri="{FF2B5EF4-FFF2-40B4-BE49-F238E27FC236}">
                <a16:creationId xmlns:a16="http://schemas.microsoft.com/office/drawing/2014/main" id="{4EB90ACE-BB3A-96BA-E9B4-E820FE03BCE3}"/>
              </a:ext>
            </a:extLst>
          </p:cNvPr>
          <p:cNvSpPr txBox="1"/>
          <p:nvPr/>
        </p:nvSpPr>
        <p:spPr>
          <a:xfrm>
            <a:off x="286551" y="1052577"/>
            <a:ext cx="1850186" cy="261610"/>
          </a:xfrm>
          <a:prstGeom prst="rect">
            <a:avLst/>
          </a:prstGeom>
          <a:noFill/>
        </p:spPr>
        <p:txBody>
          <a:bodyPr wrap="none" rtlCol="0">
            <a:spAutoFit/>
          </a:bodyPr>
          <a:lstStyle/>
          <a:p>
            <a:r>
              <a:rPr lang="en-US" sz="1100" dirty="0"/>
              <a:t>% GPU resources per task</a:t>
            </a:r>
          </a:p>
        </p:txBody>
      </p:sp>
      <p:sp>
        <p:nvSpPr>
          <p:cNvPr id="16" name="TextBox 15">
            <a:extLst>
              <a:ext uri="{FF2B5EF4-FFF2-40B4-BE49-F238E27FC236}">
                <a16:creationId xmlns:a16="http://schemas.microsoft.com/office/drawing/2014/main" id="{9137F926-DDCF-4EBE-22BE-A55908E706F2}"/>
              </a:ext>
            </a:extLst>
          </p:cNvPr>
          <p:cNvSpPr txBox="1"/>
          <p:nvPr/>
        </p:nvSpPr>
        <p:spPr>
          <a:xfrm>
            <a:off x="2811939" y="1057533"/>
            <a:ext cx="2339102" cy="261610"/>
          </a:xfrm>
          <a:prstGeom prst="rect">
            <a:avLst/>
          </a:prstGeom>
          <a:noFill/>
        </p:spPr>
        <p:txBody>
          <a:bodyPr wrap="none" rtlCol="0">
            <a:spAutoFit/>
          </a:bodyPr>
          <a:lstStyle/>
          <a:p>
            <a:r>
              <a:rPr lang="en-US" sz="1100" dirty="0"/>
              <a:t>Define specific TPCs for each task</a:t>
            </a:r>
          </a:p>
        </p:txBody>
      </p:sp>
      <p:sp>
        <p:nvSpPr>
          <p:cNvPr id="17" name="Rectangle 16">
            <a:extLst>
              <a:ext uri="{FF2B5EF4-FFF2-40B4-BE49-F238E27FC236}">
                <a16:creationId xmlns:a16="http://schemas.microsoft.com/office/drawing/2014/main" id="{647CA9CF-13F2-1C13-3B1D-828A764EF1BC}"/>
              </a:ext>
            </a:extLst>
          </p:cNvPr>
          <p:cNvSpPr/>
          <p:nvPr/>
        </p:nvSpPr>
        <p:spPr>
          <a:xfrm>
            <a:off x="324043" y="2091904"/>
            <a:ext cx="1768437" cy="2250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No Dynamic Adjustment</a:t>
            </a:r>
          </a:p>
        </p:txBody>
      </p:sp>
      <p:sp>
        <p:nvSpPr>
          <p:cNvPr id="18" name="TextBox 17">
            <a:extLst>
              <a:ext uri="{FF2B5EF4-FFF2-40B4-BE49-F238E27FC236}">
                <a16:creationId xmlns:a16="http://schemas.microsoft.com/office/drawing/2014/main" id="{10794537-27EC-BF5A-ECBF-1108239DF738}"/>
              </a:ext>
            </a:extLst>
          </p:cNvPr>
          <p:cNvSpPr txBox="1"/>
          <p:nvPr/>
        </p:nvSpPr>
        <p:spPr>
          <a:xfrm>
            <a:off x="109598" y="2304686"/>
            <a:ext cx="2163701" cy="430887"/>
          </a:xfrm>
          <a:prstGeom prst="rect">
            <a:avLst/>
          </a:prstGeom>
          <a:noFill/>
        </p:spPr>
        <p:txBody>
          <a:bodyPr wrap="square" rtlCol="0">
            <a:spAutoFit/>
          </a:bodyPr>
          <a:lstStyle/>
          <a:p>
            <a:pPr algn="ctr"/>
            <a:r>
              <a:rPr lang="en-US" sz="1100" dirty="0"/>
              <a:t>Has to restart the process to change the allocation (5-15sec)</a:t>
            </a:r>
          </a:p>
        </p:txBody>
      </p:sp>
      <p:sp>
        <p:nvSpPr>
          <p:cNvPr id="19" name="Rectangle 18">
            <a:extLst>
              <a:ext uri="{FF2B5EF4-FFF2-40B4-BE49-F238E27FC236}">
                <a16:creationId xmlns:a16="http://schemas.microsoft.com/office/drawing/2014/main" id="{62F7A165-62A4-DF67-22A4-425C962BF2A1}"/>
              </a:ext>
            </a:extLst>
          </p:cNvPr>
          <p:cNvSpPr/>
          <p:nvPr/>
        </p:nvSpPr>
        <p:spPr>
          <a:xfrm>
            <a:off x="2995510" y="2079625"/>
            <a:ext cx="1927898" cy="2250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Allows Dynamic Adjustment</a:t>
            </a:r>
          </a:p>
        </p:txBody>
      </p:sp>
      <p:sp>
        <p:nvSpPr>
          <p:cNvPr id="20" name="TextBox 19">
            <a:extLst>
              <a:ext uri="{FF2B5EF4-FFF2-40B4-BE49-F238E27FC236}">
                <a16:creationId xmlns:a16="http://schemas.microsoft.com/office/drawing/2014/main" id="{CD2543C7-1097-8FE8-8E74-17DBE02640A9}"/>
              </a:ext>
            </a:extLst>
          </p:cNvPr>
          <p:cNvSpPr txBox="1"/>
          <p:nvPr/>
        </p:nvSpPr>
        <p:spPr>
          <a:xfrm>
            <a:off x="2882639" y="2304685"/>
            <a:ext cx="2212624" cy="430887"/>
          </a:xfrm>
          <a:prstGeom prst="rect">
            <a:avLst/>
          </a:prstGeom>
          <a:noFill/>
        </p:spPr>
        <p:txBody>
          <a:bodyPr wrap="square" rtlCol="0">
            <a:spAutoFit/>
          </a:bodyPr>
          <a:lstStyle/>
          <a:p>
            <a:pPr algn="ctr"/>
            <a:r>
              <a:rPr lang="en-US" sz="1100" dirty="0"/>
              <a:t>Can adjust allocation before the next batch without restarting.</a:t>
            </a:r>
          </a:p>
        </p:txBody>
      </p:sp>
      <p:sp>
        <p:nvSpPr>
          <p:cNvPr id="21" name="TextBox 20">
            <a:extLst>
              <a:ext uri="{FF2B5EF4-FFF2-40B4-BE49-F238E27FC236}">
                <a16:creationId xmlns:a16="http://schemas.microsoft.com/office/drawing/2014/main" id="{F079BADB-FE12-F942-E42F-662E017701B4}"/>
              </a:ext>
            </a:extLst>
          </p:cNvPr>
          <p:cNvSpPr txBox="1"/>
          <p:nvPr/>
        </p:nvSpPr>
        <p:spPr>
          <a:xfrm>
            <a:off x="422468" y="1546225"/>
            <a:ext cx="755073" cy="261610"/>
          </a:xfrm>
          <a:prstGeom prst="rect">
            <a:avLst/>
          </a:prstGeom>
          <a:noFill/>
        </p:spPr>
        <p:txBody>
          <a:bodyPr wrap="square" rtlCol="0">
            <a:spAutoFit/>
          </a:bodyPr>
          <a:lstStyle/>
          <a:p>
            <a:r>
              <a:rPr lang="en-US" sz="1100" dirty="0"/>
              <a:t>Simple</a:t>
            </a:r>
          </a:p>
        </p:txBody>
      </p:sp>
      <p:sp>
        <p:nvSpPr>
          <p:cNvPr id="22" name="TextBox 21">
            <a:extLst>
              <a:ext uri="{FF2B5EF4-FFF2-40B4-BE49-F238E27FC236}">
                <a16:creationId xmlns:a16="http://schemas.microsoft.com/office/drawing/2014/main" id="{EB97095E-32E6-D396-AF0F-5F8021156781}"/>
              </a:ext>
            </a:extLst>
          </p:cNvPr>
          <p:cNvSpPr txBox="1"/>
          <p:nvPr/>
        </p:nvSpPr>
        <p:spPr>
          <a:xfrm>
            <a:off x="1119095" y="1546792"/>
            <a:ext cx="973385" cy="430887"/>
          </a:xfrm>
          <a:prstGeom prst="rect">
            <a:avLst/>
          </a:prstGeom>
          <a:noFill/>
        </p:spPr>
        <p:txBody>
          <a:bodyPr wrap="square" rtlCol="0">
            <a:spAutoFit/>
          </a:bodyPr>
          <a:lstStyle/>
          <a:p>
            <a:pPr algn="ctr"/>
            <a:r>
              <a:rPr lang="en-US" sz="1100" dirty="0"/>
              <a:t>Isolation not guaranteed</a:t>
            </a:r>
          </a:p>
        </p:txBody>
      </p:sp>
      <p:sp>
        <p:nvSpPr>
          <p:cNvPr id="23" name="TextBox 22">
            <a:extLst>
              <a:ext uri="{FF2B5EF4-FFF2-40B4-BE49-F238E27FC236}">
                <a16:creationId xmlns:a16="http://schemas.microsoft.com/office/drawing/2014/main" id="{50FFA4A8-53CF-CE91-3E00-A7794C5AE94B}"/>
              </a:ext>
            </a:extLst>
          </p:cNvPr>
          <p:cNvSpPr txBox="1"/>
          <p:nvPr/>
        </p:nvSpPr>
        <p:spPr>
          <a:xfrm>
            <a:off x="3089924" y="1621446"/>
            <a:ext cx="755073" cy="261610"/>
          </a:xfrm>
          <a:prstGeom prst="rect">
            <a:avLst/>
          </a:prstGeom>
          <a:noFill/>
        </p:spPr>
        <p:txBody>
          <a:bodyPr wrap="square" rtlCol="0">
            <a:spAutoFit/>
          </a:bodyPr>
          <a:lstStyle/>
          <a:p>
            <a:r>
              <a:rPr lang="en-US" sz="1100" dirty="0"/>
              <a:t>Complex </a:t>
            </a:r>
          </a:p>
        </p:txBody>
      </p:sp>
      <p:sp>
        <p:nvSpPr>
          <p:cNvPr id="24" name="TextBox 23">
            <a:extLst>
              <a:ext uri="{FF2B5EF4-FFF2-40B4-BE49-F238E27FC236}">
                <a16:creationId xmlns:a16="http://schemas.microsoft.com/office/drawing/2014/main" id="{DD7A0780-0858-8A80-A7FA-1525F4B63798}"/>
              </a:ext>
            </a:extLst>
          </p:cNvPr>
          <p:cNvSpPr txBox="1"/>
          <p:nvPr/>
        </p:nvSpPr>
        <p:spPr>
          <a:xfrm>
            <a:off x="3913203" y="1621446"/>
            <a:ext cx="1219200" cy="430887"/>
          </a:xfrm>
          <a:prstGeom prst="rect">
            <a:avLst/>
          </a:prstGeom>
          <a:noFill/>
        </p:spPr>
        <p:txBody>
          <a:bodyPr wrap="square" rtlCol="0">
            <a:spAutoFit/>
          </a:bodyPr>
          <a:lstStyle/>
          <a:p>
            <a:pPr algn="ctr"/>
            <a:r>
              <a:rPr lang="en-US" sz="1100" dirty="0"/>
              <a:t>Can guarantee isolation</a:t>
            </a:r>
          </a:p>
        </p:txBody>
      </p:sp>
      <p:cxnSp>
        <p:nvCxnSpPr>
          <p:cNvPr id="26" name="Straight Arrow Connector 25">
            <a:extLst>
              <a:ext uri="{FF2B5EF4-FFF2-40B4-BE49-F238E27FC236}">
                <a16:creationId xmlns:a16="http://schemas.microsoft.com/office/drawing/2014/main" id="{54C91B2B-C914-73A3-20BF-95AE4587D962}"/>
              </a:ext>
            </a:extLst>
          </p:cNvPr>
          <p:cNvCxnSpPr>
            <a:stCxn id="15" idx="2"/>
            <a:endCxn id="21" idx="0"/>
          </p:cNvCxnSpPr>
          <p:nvPr/>
        </p:nvCxnSpPr>
        <p:spPr>
          <a:xfrm flipH="1">
            <a:off x="800005" y="1314187"/>
            <a:ext cx="411639" cy="232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CCD6FE7-A787-62A5-DF61-4CFFCAAA70F0}"/>
              </a:ext>
            </a:extLst>
          </p:cNvPr>
          <p:cNvCxnSpPr>
            <a:cxnSpLocks/>
            <a:stCxn id="15" idx="2"/>
            <a:endCxn id="22" idx="0"/>
          </p:cNvCxnSpPr>
          <p:nvPr/>
        </p:nvCxnSpPr>
        <p:spPr>
          <a:xfrm>
            <a:off x="1211644" y="1314187"/>
            <a:ext cx="394144" cy="232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DC555CE-AAD7-F0FC-EFC7-420C93A24961}"/>
              </a:ext>
            </a:extLst>
          </p:cNvPr>
          <p:cNvCxnSpPr>
            <a:cxnSpLocks/>
            <a:stCxn id="16" idx="2"/>
            <a:endCxn id="23" idx="0"/>
          </p:cNvCxnSpPr>
          <p:nvPr/>
        </p:nvCxnSpPr>
        <p:spPr>
          <a:xfrm flipH="1">
            <a:off x="3467461" y="1319143"/>
            <a:ext cx="514029" cy="302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5448EEC-4388-EE0B-AFCD-44B921B25195}"/>
              </a:ext>
            </a:extLst>
          </p:cNvPr>
          <p:cNvCxnSpPr>
            <a:cxnSpLocks/>
            <a:stCxn id="16" idx="2"/>
            <a:endCxn id="24" idx="0"/>
          </p:cNvCxnSpPr>
          <p:nvPr/>
        </p:nvCxnSpPr>
        <p:spPr>
          <a:xfrm>
            <a:off x="3981490" y="1319143"/>
            <a:ext cx="541313" cy="302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7D256161-8825-B5D8-E9B9-FEECD253E9C8}"/>
              </a:ext>
            </a:extLst>
          </p:cNvPr>
          <p:cNvSpPr/>
          <p:nvPr/>
        </p:nvSpPr>
        <p:spPr>
          <a:xfrm>
            <a:off x="2767683" y="525400"/>
            <a:ext cx="2364720" cy="23162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0" name="object 8">
            <a:extLst>
              <a:ext uri="{FF2B5EF4-FFF2-40B4-BE49-F238E27FC236}">
                <a16:creationId xmlns:a16="http://schemas.microsoft.com/office/drawing/2014/main" id="{FBB24F32-D61D-4F84-C3C0-BEBEB0A35999}"/>
              </a:ext>
            </a:extLst>
          </p:cNvPr>
          <p:cNvSpPr txBox="1"/>
          <p:nvPr/>
        </p:nvSpPr>
        <p:spPr>
          <a:xfrm>
            <a:off x="2717498" y="298623"/>
            <a:ext cx="2391410" cy="225061"/>
          </a:xfrm>
          <a:prstGeom prst="rect">
            <a:avLst/>
          </a:prstGeom>
        </p:spPr>
        <p:txBody>
          <a:bodyPr vert="horz" wrap="square" lIns="0" tIns="55244" rIns="0" bIns="0" rtlCol="0">
            <a:spAutoFit/>
          </a:bodyPr>
          <a:lstStyle/>
          <a:p>
            <a:pPr marL="25400" algn="ctr">
              <a:lnSpc>
                <a:spcPct val="100000"/>
              </a:lnSpc>
              <a:spcBef>
                <a:spcPts val="434"/>
              </a:spcBef>
            </a:pPr>
            <a:r>
              <a:rPr lang="en-US" sz="1100" dirty="0">
                <a:solidFill>
                  <a:srgbClr val="FF0000"/>
                </a:solidFill>
                <a:latin typeface="Arial"/>
                <a:cs typeface="Arial"/>
              </a:rPr>
              <a:t>We use this!</a:t>
            </a:r>
            <a:endParaRPr sz="1100" dirty="0">
              <a:solidFill>
                <a:srgbClr val="FF0000"/>
              </a:solidFill>
              <a:latin typeface="Arial"/>
              <a:cs typeface="Arial"/>
            </a:endParaRPr>
          </a:p>
        </p:txBody>
      </p:sp>
      <p:sp>
        <p:nvSpPr>
          <p:cNvPr id="25" name="Slide Number Placeholder 24">
            <a:extLst>
              <a:ext uri="{FF2B5EF4-FFF2-40B4-BE49-F238E27FC236}">
                <a16:creationId xmlns:a16="http://schemas.microsoft.com/office/drawing/2014/main" id="{1BF12257-C9EE-C9DF-EFC8-CBCBBB9E2A60}"/>
              </a:ext>
            </a:extLst>
          </p:cNvPr>
          <p:cNvSpPr>
            <a:spLocks noGrp="1"/>
          </p:cNvSpPr>
          <p:nvPr>
            <p:ph type="sldNum" sz="quarter" idx="4"/>
          </p:nvPr>
        </p:nvSpPr>
        <p:spPr/>
        <p:txBody>
          <a:bodyPr/>
          <a:lstStyle/>
          <a:p>
            <a:fld id="{1CE09141-35DA-7E49-BA2C-6FDD127859D0}" type="slidenum">
              <a:rPr lang="en-US" smtClean="0"/>
              <a:pPr/>
              <a:t>5</a:t>
            </a:fld>
            <a:endParaRPr lang="en-US" dirty="0"/>
          </a:p>
        </p:txBody>
      </p:sp>
    </p:spTree>
    <p:extLst>
      <p:ext uri="{BB962C8B-B14F-4D97-AF65-F5344CB8AC3E}">
        <p14:creationId xmlns:p14="http://schemas.microsoft.com/office/powerpoint/2010/main" val="194893728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p:bldP spid="16" grpId="0"/>
      <p:bldP spid="17" grpId="0" animBg="1"/>
      <p:bldP spid="18" grpId="0"/>
      <p:bldP spid="19" grpId="0" animBg="1"/>
      <p:bldP spid="20" grpId="0"/>
      <p:bldP spid="21" grpId="0"/>
      <p:bldP spid="22" grpId="0"/>
      <p:bldP spid="23" grpId="0"/>
      <p:bldP spid="24" grpId="0"/>
      <p:bldP spid="38" grpId="0" animBg="1"/>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descr="$PPTXTitle"/>
          <p:cNvSpPr txBox="1">
            <a:spLocks noGrp="1"/>
          </p:cNvSpPr>
          <p:nvPr>
            <p:ph type="title"/>
          </p:nvPr>
        </p:nvSpPr>
        <p:spPr>
          <a:xfrm>
            <a:off x="95300" y="194828"/>
            <a:ext cx="3550285" cy="232756"/>
          </a:xfrm>
          <a:prstGeom prst="rect">
            <a:avLst/>
          </a:prstGeom>
        </p:spPr>
        <p:txBody>
          <a:bodyPr vert="horz" wrap="square" lIns="0" tIns="17145" rIns="0" bIns="0" rtlCol="0">
            <a:spAutoFit/>
          </a:bodyPr>
          <a:lstStyle/>
          <a:p>
            <a:pPr marL="12700">
              <a:lnSpc>
                <a:spcPct val="100000"/>
              </a:lnSpc>
              <a:spcBef>
                <a:spcPts val="135"/>
              </a:spcBef>
            </a:pPr>
            <a:r>
              <a:rPr dirty="0">
                <a:solidFill>
                  <a:srgbClr val="BA0C2F"/>
                </a:solidFill>
              </a:rPr>
              <a:t>Impact of TPC Assignment on Latency</a:t>
            </a:r>
          </a:p>
        </p:txBody>
      </p:sp>
      <p:sp>
        <p:nvSpPr>
          <p:cNvPr id="4" name="object 4"/>
          <p:cNvSpPr txBox="1"/>
          <p:nvPr/>
        </p:nvSpPr>
        <p:spPr>
          <a:xfrm>
            <a:off x="105001" y="844957"/>
            <a:ext cx="2974316" cy="1979196"/>
          </a:xfrm>
          <a:prstGeom prst="rect">
            <a:avLst/>
          </a:prstGeom>
        </p:spPr>
        <p:txBody>
          <a:bodyPr vert="horz" wrap="square" lIns="0" tIns="6985" rIns="0" bIns="0" rtlCol="0">
            <a:spAutoFit/>
          </a:bodyPr>
          <a:lstStyle/>
          <a:p>
            <a:pPr marL="176213" marR="84455" indent="-171450" algn="l">
              <a:lnSpc>
                <a:spcPct val="102600"/>
              </a:lnSpc>
              <a:spcBef>
                <a:spcPts val="55"/>
              </a:spcBef>
              <a:buFont typeface="Arial" panose="020B0604020202020204" pitchFamily="34" charset="0"/>
              <a:buChar char="•"/>
            </a:pPr>
            <a:r>
              <a:rPr sz="1000" dirty="0">
                <a:latin typeface="Arial"/>
                <a:cs typeface="Arial"/>
              </a:rPr>
              <a:t>Increasing TPCs reduces latency</a:t>
            </a:r>
            <a:endParaRPr lang="en-US" sz="1000" dirty="0">
              <a:latin typeface="Arial"/>
              <a:cs typeface="Arial"/>
            </a:endParaRPr>
          </a:p>
          <a:p>
            <a:pPr marL="342900" marR="84455" lvl="1" indent="-165100" algn="l">
              <a:spcBef>
                <a:spcPts val="55"/>
              </a:spcBef>
              <a:buFont typeface="Arial" panose="020B0604020202020204" pitchFamily="34" charset="0"/>
              <a:buChar char="•"/>
            </a:pPr>
            <a:r>
              <a:rPr lang="en-US" sz="1000" dirty="0">
                <a:latin typeface="Arial"/>
                <a:cs typeface="Arial"/>
              </a:rPr>
              <a:t>W</a:t>
            </a:r>
            <a:r>
              <a:rPr sz="1000" dirty="0">
                <a:latin typeface="Arial"/>
                <a:cs typeface="Arial"/>
              </a:rPr>
              <a:t>orkloa</a:t>
            </a:r>
            <a:r>
              <a:rPr lang="en-US" sz="1000" dirty="0">
                <a:latin typeface="Arial"/>
                <a:cs typeface="Arial"/>
              </a:rPr>
              <a:t>d</a:t>
            </a:r>
            <a:r>
              <a:rPr sz="1000" dirty="0">
                <a:latin typeface="Arial"/>
                <a:cs typeface="Arial"/>
              </a:rPr>
              <a:t> spread across more SMs.</a:t>
            </a:r>
            <a:br>
              <a:rPr lang="en-US" sz="1000" dirty="0">
                <a:latin typeface="Arial"/>
                <a:cs typeface="Arial"/>
              </a:rPr>
            </a:br>
            <a:endParaRPr lang="en-US" sz="1000" dirty="0">
              <a:latin typeface="Arial"/>
              <a:cs typeface="Arial"/>
            </a:endParaRPr>
          </a:p>
          <a:p>
            <a:pPr marL="176213" marR="84455" indent="-171450" algn="l">
              <a:lnSpc>
                <a:spcPct val="102600"/>
              </a:lnSpc>
              <a:spcBef>
                <a:spcPts val="55"/>
              </a:spcBef>
              <a:buFont typeface="Arial" panose="020B0604020202020204" pitchFamily="34" charset="0"/>
              <a:buChar char="•"/>
            </a:pPr>
            <a:r>
              <a:rPr sz="1000" dirty="0">
                <a:latin typeface="Arial"/>
                <a:cs typeface="Arial"/>
              </a:rPr>
              <a:t>However</a:t>
            </a:r>
            <a:r>
              <a:rPr lang="en-US" sz="1000" dirty="0">
                <a:latin typeface="Arial"/>
                <a:cs typeface="Arial"/>
              </a:rPr>
              <a:t>, a</a:t>
            </a:r>
            <a:r>
              <a:rPr sz="1000" dirty="0">
                <a:latin typeface="Arial"/>
                <a:cs typeface="Arial"/>
              </a:rPr>
              <a:t>dding</a:t>
            </a:r>
            <a:r>
              <a:rPr lang="en-US" sz="1000" dirty="0">
                <a:latin typeface="Arial"/>
                <a:cs typeface="Arial"/>
              </a:rPr>
              <a:t> </a:t>
            </a:r>
            <a:r>
              <a:rPr sz="1000" dirty="0">
                <a:latin typeface="Arial"/>
                <a:cs typeface="Arial"/>
              </a:rPr>
              <a:t>TPCs provides </a:t>
            </a:r>
            <a:r>
              <a:rPr sz="1000" b="1" dirty="0">
                <a:latin typeface="Arial"/>
                <a:cs typeface="Arial"/>
              </a:rPr>
              <a:t>diminishing returns</a:t>
            </a:r>
            <a:endParaRPr lang="en-US" sz="1000" dirty="0">
              <a:latin typeface="Arial"/>
              <a:cs typeface="Arial"/>
            </a:endParaRPr>
          </a:p>
          <a:p>
            <a:pPr marL="342900" marR="84455" indent="-165100" algn="l">
              <a:lnSpc>
                <a:spcPct val="102600"/>
              </a:lnSpc>
              <a:spcBef>
                <a:spcPts val="55"/>
              </a:spcBef>
              <a:buFont typeface="Arial" panose="020B0604020202020204" pitchFamily="34" charset="0"/>
              <a:buChar char="•"/>
            </a:pPr>
            <a:r>
              <a:rPr lang="en-US" sz="1000" dirty="0">
                <a:latin typeface="Arial"/>
                <a:cs typeface="Arial"/>
              </a:rPr>
              <a:t>L</a:t>
            </a:r>
            <a:r>
              <a:rPr sz="1000" dirty="0">
                <a:latin typeface="Arial"/>
                <a:cs typeface="Arial"/>
              </a:rPr>
              <a:t>atency plateaus </a:t>
            </a:r>
            <a:r>
              <a:rPr lang="en-US" sz="1000" dirty="0">
                <a:latin typeface="Arial"/>
                <a:cs typeface="Arial"/>
              </a:rPr>
              <a:t>after a certain # of TPCs</a:t>
            </a:r>
            <a:br>
              <a:rPr lang="en-US" sz="1000" dirty="0">
                <a:latin typeface="Arial"/>
                <a:cs typeface="Arial"/>
              </a:rPr>
            </a:br>
            <a:endParaRPr lang="en-US" sz="1000" dirty="0">
              <a:latin typeface="Arial"/>
              <a:cs typeface="Arial"/>
            </a:endParaRPr>
          </a:p>
          <a:p>
            <a:pPr marL="176213" marR="84455" indent="-171450" algn="l">
              <a:lnSpc>
                <a:spcPct val="102600"/>
              </a:lnSpc>
              <a:spcBef>
                <a:spcPts val="55"/>
              </a:spcBef>
              <a:buFont typeface="Arial" panose="020B0604020202020204" pitchFamily="34" charset="0"/>
              <a:buChar char="•"/>
            </a:pPr>
            <a:r>
              <a:rPr sz="1000" dirty="0">
                <a:solidFill>
                  <a:srgbClr val="BA0C2F"/>
                </a:solidFill>
                <a:latin typeface="Arial"/>
                <a:cs typeface="Arial"/>
              </a:rPr>
              <a:t>The saturation point i</a:t>
            </a:r>
            <a:r>
              <a:rPr lang="en-US" sz="1000" dirty="0">
                <a:solidFill>
                  <a:srgbClr val="BA0C2F"/>
                </a:solidFill>
                <a:latin typeface="Arial"/>
                <a:cs typeface="Arial"/>
              </a:rPr>
              <a:t>s </a:t>
            </a:r>
            <a:r>
              <a:rPr sz="1000" b="1" dirty="0">
                <a:solidFill>
                  <a:srgbClr val="BA0C2F"/>
                </a:solidFill>
                <a:latin typeface="Arial"/>
                <a:cs typeface="Arial"/>
              </a:rPr>
              <a:t>model-dependent</a:t>
            </a:r>
            <a:endParaRPr lang="en-US" sz="1000" dirty="0">
              <a:solidFill>
                <a:srgbClr val="BA0C2F"/>
              </a:solidFill>
              <a:latin typeface="Arial"/>
              <a:cs typeface="Arial"/>
            </a:endParaRPr>
          </a:p>
          <a:p>
            <a:pPr marL="342900" marR="84455" lvl="1" indent="-165100" algn="l">
              <a:lnSpc>
                <a:spcPct val="102600"/>
              </a:lnSpc>
              <a:spcBef>
                <a:spcPts val="55"/>
              </a:spcBef>
              <a:buFont typeface="Arial" panose="020B0604020202020204" pitchFamily="34" charset="0"/>
              <a:buChar char="•"/>
            </a:pPr>
            <a:r>
              <a:rPr sz="1000" dirty="0" err="1">
                <a:latin typeface="Arial"/>
                <a:cs typeface="Arial"/>
              </a:rPr>
              <a:t>ShuffleNet</a:t>
            </a:r>
            <a:r>
              <a:rPr lang="en-US" sz="1000" dirty="0">
                <a:latin typeface="Arial"/>
                <a:cs typeface="Arial"/>
              </a:rPr>
              <a:t>: </a:t>
            </a:r>
            <a:r>
              <a:rPr sz="1000" b="1" dirty="0">
                <a:latin typeface="Arial"/>
                <a:cs typeface="Arial"/>
              </a:rPr>
              <a:t>3 TPCs</a:t>
            </a:r>
            <a:endParaRPr lang="en-US" sz="1000" b="1" dirty="0">
              <a:latin typeface="Arial"/>
              <a:cs typeface="Arial"/>
            </a:endParaRPr>
          </a:p>
          <a:p>
            <a:pPr marL="342900" marR="84455" lvl="1" indent="-165100" algn="l">
              <a:lnSpc>
                <a:spcPct val="102600"/>
              </a:lnSpc>
              <a:spcBef>
                <a:spcPts val="55"/>
              </a:spcBef>
              <a:buFont typeface="Arial" panose="020B0604020202020204" pitchFamily="34" charset="0"/>
              <a:buChar char="•"/>
            </a:pPr>
            <a:r>
              <a:rPr sz="1000" dirty="0">
                <a:latin typeface="Arial"/>
                <a:cs typeface="Arial"/>
              </a:rPr>
              <a:t>ResNet34</a:t>
            </a:r>
            <a:r>
              <a:rPr lang="en-US" sz="1000" dirty="0">
                <a:latin typeface="Arial"/>
                <a:cs typeface="Arial"/>
              </a:rPr>
              <a:t>: </a:t>
            </a:r>
            <a:r>
              <a:rPr sz="1000" b="1" dirty="0">
                <a:latin typeface="Arial"/>
                <a:cs typeface="Arial"/>
              </a:rPr>
              <a:t>8 TPCs</a:t>
            </a:r>
            <a:endParaRPr lang="en-US" sz="1000" b="1" dirty="0">
              <a:latin typeface="Arial"/>
              <a:cs typeface="Arial"/>
            </a:endParaRPr>
          </a:p>
          <a:p>
            <a:pPr marL="342900" marR="84455" lvl="1" indent="-165100" algn="l">
              <a:lnSpc>
                <a:spcPct val="102600"/>
              </a:lnSpc>
              <a:spcBef>
                <a:spcPts val="55"/>
              </a:spcBef>
              <a:buFont typeface="Arial" panose="020B0604020202020204" pitchFamily="34" charset="0"/>
              <a:buChar char="•"/>
            </a:pPr>
            <a:r>
              <a:rPr sz="1000" dirty="0">
                <a:latin typeface="Arial"/>
                <a:cs typeface="Arial"/>
              </a:rPr>
              <a:t>MobileNetV2</a:t>
            </a:r>
            <a:r>
              <a:rPr lang="en-US" sz="1000" dirty="0">
                <a:latin typeface="Arial"/>
                <a:cs typeface="Arial"/>
              </a:rPr>
              <a:t>: </a:t>
            </a:r>
            <a:r>
              <a:rPr sz="1000" b="1" dirty="0">
                <a:latin typeface="Arial"/>
                <a:cs typeface="Arial"/>
              </a:rPr>
              <a:t>15 TPCs</a:t>
            </a:r>
            <a:br>
              <a:rPr lang="en-US" sz="1000" b="1" dirty="0">
                <a:latin typeface="Arial"/>
                <a:cs typeface="Arial"/>
              </a:rPr>
            </a:br>
            <a:endParaRPr lang="en-US" sz="1000" b="1" dirty="0">
              <a:latin typeface="Arial"/>
              <a:cs typeface="Arial"/>
            </a:endParaRPr>
          </a:p>
        </p:txBody>
      </p:sp>
      <p:sp>
        <p:nvSpPr>
          <p:cNvPr id="5" name="object 5"/>
          <p:cNvSpPr txBox="1"/>
          <p:nvPr/>
        </p:nvSpPr>
        <p:spPr>
          <a:xfrm>
            <a:off x="3599799" y="784225"/>
            <a:ext cx="1828800" cy="191770"/>
          </a:xfrm>
          <a:prstGeom prst="rect">
            <a:avLst/>
          </a:prstGeom>
        </p:spPr>
        <p:txBody>
          <a:bodyPr vert="horz" wrap="square" lIns="0" tIns="11430" rIns="0" bIns="0" rtlCol="0">
            <a:spAutoFit/>
          </a:bodyPr>
          <a:lstStyle/>
          <a:p>
            <a:pPr marL="12700">
              <a:lnSpc>
                <a:spcPct val="100000"/>
              </a:lnSpc>
              <a:spcBef>
                <a:spcPts val="90"/>
              </a:spcBef>
            </a:pPr>
            <a:r>
              <a:rPr sz="1100" b="1" spc="-30" dirty="0">
                <a:latin typeface="Arial"/>
                <a:cs typeface="Arial"/>
              </a:rPr>
              <a:t>Latency</a:t>
            </a:r>
            <a:r>
              <a:rPr sz="1100" b="1" spc="60" dirty="0">
                <a:latin typeface="Arial"/>
                <a:cs typeface="Arial"/>
              </a:rPr>
              <a:t> </a:t>
            </a:r>
            <a:r>
              <a:rPr sz="1100" b="1" spc="-60" dirty="0">
                <a:latin typeface="Arial"/>
                <a:cs typeface="Arial"/>
              </a:rPr>
              <a:t>vs</a:t>
            </a:r>
            <a:r>
              <a:rPr sz="1100" b="1" spc="65" dirty="0">
                <a:latin typeface="Arial"/>
                <a:cs typeface="Arial"/>
              </a:rPr>
              <a:t> </a:t>
            </a:r>
            <a:r>
              <a:rPr sz="1100" b="1" dirty="0">
                <a:latin typeface="Arial"/>
                <a:cs typeface="Arial"/>
              </a:rPr>
              <a:t>TPC</a:t>
            </a:r>
            <a:r>
              <a:rPr sz="1100" b="1" spc="60" dirty="0">
                <a:latin typeface="Arial"/>
                <a:cs typeface="Arial"/>
              </a:rPr>
              <a:t> </a:t>
            </a:r>
            <a:r>
              <a:rPr sz="1100" b="1" spc="-50" dirty="0">
                <a:latin typeface="Arial"/>
                <a:cs typeface="Arial"/>
              </a:rPr>
              <a:t>Assignment</a:t>
            </a:r>
            <a:endParaRPr sz="1100" dirty="0">
              <a:latin typeface="Arial"/>
              <a:cs typeface="Arial"/>
            </a:endParaRPr>
          </a:p>
        </p:txBody>
      </p:sp>
      <p:sp>
        <p:nvSpPr>
          <p:cNvPr id="6" name="object 6"/>
          <p:cNvSpPr txBox="1"/>
          <p:nvPr/>
        </p:nvSpPr>
        <p:spPr>
          <a:xfrm>
            <a:off x="3682037" y="2415325"/>
            <a:ext cx="100330" cy="184150"/>
          </a:xfrm>
          <a:prstGeom prst="rect">
            <a:avLst/>
          </a:prstGeom>
        </p:spPr>
        <p:txBody>
          <a:bodyPr vert="horz" wrap="square" lIns="0" tIns="11430" rIns="0" bIns="0" rtlCol="0">
            <a:spAutoFit/>
          </a:bodyPr>
          <a:lstStyle/>
          <a:p>
            <a:pPr marL="12700">
              <a:lnSpc>
                <a:spcPct val="100000"/>
              </a:lnSpc>
              <a:spcBef>
                <a:spcPts val="90"/>
              </a:spcBef>
            </a:pPr>
            <a:r>
              <a:rPr sz="1050" spc="-50" dirty="0">
                <a:latin typeface="DejaVu Sans"/>
                <a:cs typeface="DejaVu Sans"/>
              </a:rPr>
              <a:t>0</a:t>
            </a:r>
            <a:endParaRPr sz="1050">
              <a:latin typeface="DejaVu Sans"/>
              <a:cs typeface="DejaVu Sans"/>
            </a:endParaRPr>
          </a:p>
        </p:txBody>
      </p:sp>
      <p:sp>
        <p:nvSpPr>
          <p:cNvPr id="7" name="object 7"/>
          <p:cNvSpPr txBox="1"/>
          <p:nvPr/>
        </p:nvSpPr>
        <p:spPr>
          <a:xfrm>
            <a:off x="4070503" y="2415325"/>
            <a:ext cx="601345" cy="184150"/>
          </a:xfrm>
          <a:prstGeom prst="rect">
            <a:avLst/>
          </a:prstGeom>
        </p:spPr>
        <p:txBody>
          <a:bodyPr vert="horz" wrap="square" lIns="0" tIns="11430" rIns="0" bIns="0" rtlCol="0">
            <a:spAutoFit/>
          </a:bodyPr>
          <a:lstStyle/>
          <a:p>
            <a:pPr marL="12700">
              <a:lnSpc>
                <a:spcPct val="100000"/>
              </a:lnSpc>
              <a:spcBef>
                <a:spcPts val="90"/>
              </a:spcBef>
              <a:tabLst>
                <a:tab pos="438150" algn="l"/>
              </a:tabLst>
            </a:pPr>
            <a:r>
              <a:rPr sz="1050" spc="-25" dirty="0">
                <a:latin typeface="DejaVu Sans"/>
                <a:cs typeface="DejaVu Sans"/>
              </a:rPr>
              <a:t>10</a:t>
            </a:r>
            <a:r>
              <a:rPr sz="1050" dirty="0">
                <a:latin typeface="DejaVu Sans"/>
                <a:cs typeface="DejaVu Sans"/>
              </a:rPr>
              <a:t>	</a:t>
            </a:r>
            <a:r>
              <a:rPr sz="1050" spc="-45" dirty="0">
                <a:latin typeface="DejaVu Sans"/>
                <a:cs typeface="DejaVu Sans"/>
              </a:rPr>
              <a:t>20</a:t>
            </a:r>
            <a:endParaRPr sz="1050">
              <a:latin typeface="DejaVu Sans"/>
              <a:cs typeface="DejaVu Sans"/>
            </a:endParaRPr>
          </a:p>
        </p:txBody>
      </p:sp>
      <p:sp>
        <p:nvSpPr>
          <p:cNvPr id="8" name="object 8"/>
          <p:cNvSpPr txBox="1"/>
          <p:nvPr/>
        </p:nvSpPr>
        <p:spPr>
          <a:xfrm>
            <a:off x="4922244" y="2415325"/>
            <a:ext cx="175260" cy="184150"/>
          </a:xfrm>
          <a:prstGeom prst="rect">
            <a:avLst/>
          </a:prstGeom>
        </p:spPr>
        <p:txBody>
          <a:bodyPr vert="horz" wrap="square" lIns="0" tIns="11430" rIns="0" bIns="0" rtlCol="0">
            <a:spAutoFit/>
          </a:bodyPr>
          <a:lstStyle/>
          <a:p>
            <a:pPr marL="12700">
              <a:lnSpc>
                <a:spcPct val="100000"/>
              </a:lnSpc>
              <a:spcBef>
                <a:spcPts val="90"/>
              </a:spcBef>
            </a:pPr>
            <a:r>
              <a:rPr sz="1050" spc="-55" dirty="0">
                <a:latin typeface="DejaVu Sans"/>
                <a:cs typeface="DejaVu Sans"/>
              </a:rPr>
              <a:t>30</a:t>
            </a:r>
            <a:endParaRPr sz="1050">
              <a:latin typeface="DejaVu Sans"/>
              <a:cs typeface="DejaVu Sans"/>
            </a:endParaRPr>
          </a:p>
        </p:txBody>
      </p:sp>
      <p:sp>
        <p:nvSpPr>
          <p:cNvPr id="9" name="object 9"/>
          <p:cNvSpPr txBox="1"/>
          <p:nvPr/>
        </p:nvSpPr>
        <p:spPr>
          <a:xfrm>
            <a:off x="4076550" y="2562715"/>
            <a:ext cx="1092347" cy="173124"/>
          </a:xfrm>
          <a:prstGeom prst="rect">
            <a:avLst/>
          </a:prstGeom>
        </p:spPr>
        <p:txBody>
          <a:bodyPr vert="horz" wrap="square" lIns="0" tIns="11430" rIns="0" bIns="0" rtlCol="0">
            <a:spAutoFit/>
          </a:bodyPr>
          <a:lstStyle/>
          <a:p>
            <a:pPr marL="12700">
              <a:lnSpc>
                <a:spcPct val="100000"/>
              </a:lnSpc>
              <a:spcBef>
                <a:spcPts val="90"/>
              </a:spcBef>
            </a:pPr>
            <a:r>
              <a:rPr sz="1050" dirty="0">
                <a:latin typeface="Arial" panose="020B0604020202020204" pitchFamily="34" charset="0"/>
                <a:cs typeface="Arial" panose="020B0604020202020204" pitchFamily="34" charset="0"/>
              </a:rPr>
              <a:t>Number of TPCs</a:t>
            </a:r>
          </a:p>
        </p:txBody>
      </p:sp>
      <p:sp>
        <p:nvSpPr>
          <p:cNvPr id="10" name="object 10"/>
          <p:cNvSpPr txBox="1"/>
          <p:nvPr/>
        </p:nvSpPr>
        <p:spPr>
          <a:xfrm>
            <a:off x="3549634" y="2264264"/>
            <a:ext cx="100330" cy="184150"/>
          </a:xfrm>
          <a:prstGeom prst="rect">
            <a:avLst/>
          </a:prstGeom>
        </p:spPr>
        <p:txBody>
          <a:bodyPr vert="horz" wrap="square" lIns="0" tIns="11430" rIns="0" bIns="0" rtlCol="0">
            <a:spAutoFit/>
          </a:bodyPr>
          <a:lstStyle/>
          <a:p>
            <a:pPr marL="12700">
              <a:lnSpc>
                <a:spcPct val="100000"/>
              </a:lnSpc>
              <a:spcBef>
                <a:spcPts val="90"/>
              </a:spcBef>
            </a:pPr>
            <a:r>
              <a:rPr sz="1050" spc="-50" dirty="0">
                <a:latin typeface="DejaVu Sans"/>
                <a:cs typeface="DejaVu Sans"/>
              </a:rPr>
              <a:t>0</a:t>
            </a:r>
            <a:endParaRPr sz="1050">
              <a:latin typeface="DejaVu Sans"/>
              <a:cs typeface="DejaVu Sans"/>
            </a:endParaRPr>
          </a:p>
        </p:txBody>
      </p:sp>
      <p:sp>
        <p:nvSpPr>
          <p:cNvPr id="11" name="object 11"/>
          <p:cNvSpPr txBox="1"/>
          <p:nvPr/>
        </p:nvSpPr>
        <p:spPr>
          <a:xfrm>
            <a:off x="3400013" y="2023451"/>
            <a:ext cx="250190" cy="184150"/>
          </a:xfrm>
          <a:prstGeom prst="rect">
            <a:avLst/>
          </a:prstGeom>
        </p:spPr>
        <p:txBody>
          <a:bodyPr vert="horz" wrap="square" lIns="0" tIns="11430" rIns="0" bIns="0" rtlCol="0">
            <a:spAutoFit/>
          </a:bodyPr>
          <a:lstStyle/>
          <a:p>
            <a:pPr marL="12700">
              <a:lnSpc>
                <a:spcPct val="100000"/>
              </a:lnSpc>
              <a:spcBef>
                <a:spcPts val="90"/>
              </a:spcBef>
            </a:pPr>
            <a:r>
              <a:rPr sz="1050" spc="-65" dirty="0">
                <a:latin typeface="DejaVu Sans"/>
                <a:cs typeface="DejaVu Sans"/>
              </a:rPr>
              <a:t>200</a:t>
            </a:r>
            <a:endParaRPr sz="1050">
              <a:latin typeface="DejaVu Sans"/>
              <a:cs typeface="DejaVu Sans"/>
            </a:endParaRPr>
          </a:p>
        </p:txBody>
      </p:sp>
      <p:sp>
        <p:nvSpPr>
          <p:cNvPr id="12" name="object 12"/>
          <p:cNvSpPr txBox="1"/>
          <p:nvPr/>
        </p:nvSpPr>
        <p:spPr>
          <a:xfrm>
            <a:off x="3400013" y="1782637"/>
            <a:ext cx="250190" cy="184150"/>
          </a:xfrm>
          <a:prstGeom prst="rect">
            <a:avLst/>
          </a:prstGeom>
        </p:spPr>
        <p:txBody>
          <a:bodyPr vert="horz" wrap="square" lIns="0" tIns="11430" rIns="0" bIns="0" rtlCol="0">
            <a:spAutoFit/>
          </a:bodyPr>
          <a:lstStyle/>
          <a:p>
            <a:pPr marL="12700">
              <a:lnSpc>
                <a:spcPct val="100000"/>
              </a:lnSpc>
              <a:spcBef>
                <a:spcPts val="90"/>
              </a:spcBef>
            </a:pPr>
            <a:r>
              <a:rPr sz="1050" spc="-65" dirty="0">
                <a:latin typeface="DejaVu Sans"/>
                <a:cs typeface="DejaVu Sans"/>
              </a:rPr>
              <a:t>400</a:t>
            </a:r>
            <a:endParaRPr sz="1050">
              <a:latin typeface="DejaVu Sans"/>
              <a:cs typeface="DejaVu Sans"/>
            </a:endParaRPr>
          </a:p>
        </p:txBody>
      </p:sp>
      <p:sp>
        <p:nvSpPr>
          <p:cNvPr id="13" name="object 13"/>
          <p:cNvSpPr txBox="1"/>
          <p:nvPr/>
        </p:nvSpPr>
        <p:spPr>
          <a:xfrm>
            <a:off x="3400013" y="1541823"/>
            <a:ext cx="250190" cy="184150"/>
          </a:xfrm>
          <a:prstGeom prst="rect">
            <a:avLst/>
          </a:prstGeom>
        </p:spPr>
        <p:txBody>
          <a:bodyPr vert="horz" wrap="square" lIns="0" tIns="11430" rIns="0" bIns="0" rtlCol="0">
            <a:spAutoFit/>
          </a:bodyPr>
          <a:lstStyle/>
          <a:p>
            <a:pPr marL="12700">
              <a:lnSpc>
                <a:spcPct val="100000"/>
              </a:lnSpc>
              <a:spcBef>
                <a:spcPts val="90"/>
              </a:spcBef>
            </a:pPr>
            <a:r>
              <a:rPr sz="1050" spc="-65" dirty="0">
                <a:latin typeface="DejaVu Sans"/>
                <a:cs typeface="DejaVu Sans"/>
              </a:rPr>
              <a:t>600</a:t>
            </a:r>
            <a:endParaRPr sz="1050">
              <a:latin typeface="DejaVu Sans"/>
              <a:cs typeface="DejaVu Sans"/>
            </a:endParaRPr>
          </a:p>
        </p:txBody>
      </p:sp>
      <p:sp>
        <p:nvSpPr>
          <p:cNvPr id="14" name="object 14"/>
          <p:cNvSpPr txBox="1"/>
          <p:nvPr/>
        </p:nvSpPr>
        <p:spPr>
          <a:xfrm>
            <a:off x="3400013" y="1301009"/>
            <a:ext cx="250190" cy="184150"/>
          </a:xfrm>
          <a:prstGeom prst="rect">
            <a:avLst/>
          </a:prstGeom>
        </p:spPr>
        <p:txBody>
          <a:bodyPr vert="horz" wrap="square" lIns="0" tIns="11430" rIns="0" bIns="0" rtlCol="0">
            <a:spAutoFit/>
          </a:bodyPr>
          <a:lstStyle/>
          <a:p>
            <a:pPr marL="12700">
              <a:lnSpc>
                <a:spcPct val="100000"/>
              </a:lnSpc>
              <a:spcBef>
                <a:spcPts val="90"/>
              </a:spcBef>
            </a:pPr>
            <a:r>
              <a:rPr sz="1050" spc="-65" dirty="0">
                <a:latin typeface="DejaVu Sans"/>
                <a:cs typeface="DejaVu Sans"/>
              </a:rPr>
              <a:t>800</a:t>
            </a:r>
            <a:endParaRPr sz="1050">
              <a:latin typeface="DejaVu Sans"/>
              <a:cs typeface="DejaVu Sans"/>
            </a:endParaRPr>
          </a:p>
        </p:txBody>
      </p:sp>
      <p:sp>
        <p:nvSpPr>
          <p:cNvPr id="15" name="object 15"/>
          <p:cNvSpPr txBox="1"/>
          <p:nvPr/>
        </p:nvSpPr>
        <p:spPr>
          <a:xfrm>
            <a:off x="3325203" y="1060195"/>
            <a:ext cx="325120" cy="184150"/>
          </a:xfrm>
          <a:prstGeom prst="rect">
            <a:avLst/>
          </a:prstGeom>
        </p:spPr>
        <p:txBody>
          <a:bodyPr vert="horz" wrap="square" lIns="0" tIns="11430" rIns="0" bIns="0" rtlCol="0">
            <a:spAutoFit/>
          </a:bodyPr>
          <a:lstStyle/>
          <a:p>
            <a:pPr marL="12700">
              <a:lnSpc>
                <a:spcPct val="100000"/>
              </a:lnSpc>
              <a:spcBef>
                <a:spcPts val="90"/>
              </a:spcBef>
            </a:pPr>
            <a:r>
              <a:rPr sz="1050" spc="-60" dirty="0">
                <a:latin typeface="DejaVu Sans"/>
                <a:cs typeface="DejaVu Sans"/>
              </a:rPr>
              <a:t>1000</a:t>
            </a:r>
            <a:endParaRPr sz="1050">
              <a:latin typeface="DejaVu Sans"/>
              <a:cs typeface="DejaVu Sans"/>
            </a:endParaRPr>
          </a:p>
        </p:txBody>
      </p:sp>
      <p:sp>
        <p:nvSpPr>
          <p:cNvPr id="16" name="object 16"/>
          <p:cNvSpPr txBox="1"/>
          <p:nvPr/>
        </p:nvSpPr>
        <p:spPr>
          <a:xfrm>
            <a:off x="3177818" y="1171394"/>
            <a:ext cx="128240" cy="1170940"/>
          </a:xfrm>
          <a:prstGeom prst="rect">
            <a:avLst/>
          </a:prstGeom>
        </p:spPr>
        <p:txBody>
          <a:bodyPr vert="vert270" wrap="square" lIns="0" tIns="0" rIns="0" bIns="0" rtlCol="0">
            <a:spAutoFit/>
          </a:bodyPr>
          <a:lstStyle/>
          <a:p>
            <a:pPr marL="12700">
              <a:lnSpc>
                <a:spcPts val="1015"/>
              </a:lnSpc>
            </a:pPr>
            <a:r>
              <a:rPr sz="1050" dirty="0">
                <a:latin typeface="Arial" panose="020B0604020202020204" pitchFamily="34" charset="0"/>
                <a:cs typeface="Arial" panose="020B0604020202020204" pitchFamily="34" charset="0"/>
              </a:rPr>
              <a:t>Batch Latency (ms)</a:t>
            </a:r>
          </a:p>
        </p:txBody>
      </p:sp>
      <p:pic>
        <p:nvPicPr>
          <p:cNvPr id="17" name="object 17"/>
          <p:cNvPicPr/>
          <p:nvPr/>
        </p:nvPicPr>
        <p:blipFill>
          <a:blip r:embed="rId2" cstate="print"/>
          <a:stretch>
            <a:fillRect/>
          </a:stretch>
        </p:blipFill>
        <p:spPr>
          <a:xfrm>
            <a:off x="3666544" y="1101325"/>
            <a:ext cx="1766053" cy="1340100"/>
          </a:xfrm>
          <a:prstGeom prst="rect">
            <a:avLst/>
          </a:prstGeom>
        </p:spPr>
      </p:pic>
      <p:sp>
        <p:nvSpPr>
          <p:cNvPr id="18" name="object 18"/>
          <p:cNvSpPr txBox="1"/>
          <p:nvPr/>
        </p:nvSpPr>
        <p:spPr>
          <a:xfrm>
            <a:off x="4634466" y="1134146"/>
            <a:ext cx="709930" cy="506730"/>
          </a:xfrm>
          <a:prstGeom prst="rect">
            <a:avLst/>
          </a:prstGeom>
        </p:spPr>
        <p:txBody>
          <a:bodyPr vert="horz" wrap="square" lIns="0" tIns="12065" rIns="0" bIns="0" rtlCol="0">
            <a:spAutoFit/>
          </a:bodyPr>
          <a:lstStyle/>
          <a:p>
            <a:pPr marL="12700" marR="5080">
              <a:lnSpc>
                <a:spcPct val="110700"/>
              </a:lnSpc>
              <a:spcBef>
                <a:spcPts val="95"/>
              </a:spcBef>
            </a:pPr>
            <a:r>
              <a:rPr sz="950" spc="-10" dirty="0">
                <a:latin typeface="DejaVu Sans"/>
                <a:cs typeface="DejaVu Sans"/>
              </a:rPr>
              <a:t>ShuffleNet ResNet34 </a:t>
            </a:r>
            <a:r>
              <a:rPr sz="950" spc="-60" dirty="0">
                <a:latin typeface="DejaVu Sans"/>
                <a:cs typeface="DejaVu Sans"/>
              </a:rPr>
              <a:t>MobileNetv2</a:t>
            </a:r>
            <a:endParaRPr sz="950">
              <a:latin typeface="DejaVu Sans"/>
              <a:cs typeface="DejaVu Sans"/>
            </a:endParaRPr>
          </a:p>
        </p:txBody>
      </p:sp>
      <p:sp>
        <p:nvSpPr>
          <p:cNvPr id="20" name="object 20"/>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lang="en-US"/>
              <a:t>S. Subramaniyan et al.</a:t>
            </a:r>
            <a:endParaRPr spc="-25" dirty="0"/>
          </a:p>
        </p:txBody>
      </p:sp>
      <p:sp>
        <p:nvSpPr>
          <p:cNvPr id="21" name="object 21"/>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The</a:t>
            </a:r>
            <a:r>
              <a:rPr spc="35" dirty="0"/>
              <a:t> </a:t>
            </a:r>
            <a:r>
              <a:rPr dirty="0"/>
              <a:t>Ohio</a:t>
            </a:r>
            <a:r>
              <a:rPr spc="35" dirty="0"/>
              <a:t> </a:t>
            </a:r>
            <a:r>
              <a:rPr dirty="0"/>
              <a:t>State</a:t>
            </a:r>
            <a:r>
              <a:rPr spc="35" dirty="0"/>
              <a:t> </a:t>
            </a:r>
            <a:r>
              <a:rPr spc="-10" dirty="0"/>
              <a:t>University</a:t>
            </a:r>
          </a:p>
        </p:txBody>
      </p:sp>
      <p:cxnSp>
        <p:nvCxnSpPr>
          <p:cNvPr id="24" name="Straight Connector 23">
            <a:extLst>
              <a:ext uri="{FF2B5EF4-FFF2-40B4-BE49-F238E27FC236}">
                <a16:creationId xmlns:a16="http://schemas.microsoft.com/office/drawing/2014/main" id="{52910A13-7E1F-15F2-65CD-1B62885F284E}"/>
              </a:ext>
            </a:extLst>
          </p:cNvPr>
          <p:cNvCxnSpPr>
            <a:cxnSpLocks/>
          </p:cNvCxnSpPr>
          <p:nvPr/>
        </p:nvCxnSpPr>
        <p:spPr>
          <a:xfrm>
            <a:off x="3873500" y="2342334"/>
            <a:ext cx="0" cy="324359"/>
          </a:xfrm>
          <a:prstGeom prst="line">
            <a:avLst/>
          </a:prstGeom>
          <a:ln w="28575">
            <a:solidFill>
              <a:schemeClr val="tx2">
                <a:lumMod val="60000"/>
                <a:lumOff val="4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266D24F-FFFF-2E2A-A0D1-695FC99C1AF2}"/>
              </a:ext>
            </a:extLst>
          </p:cNvPr>
          <p:cNvCxnSpPr>
            <a:cxnSpLocks/>
          </p:cNvCxnSpPr>
          <p:nvPr/>
        </p:nvCxnSpPr>
        <p:spPr>
          <a:xfrm>
            <a:off x="4070503" y="2264264"/>
            <a:ext cx="0" cy="324359"/>
          </a:xfrm>
          <a:prstGeom prst="line">
            <a:avLst/>
          </a:prstGeom>
          <a:ln w="28575">
            <a:solidFill>
              <a:schemeClr val="accent6">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4D38968-2FAA-B854-F44B-8D068DDDECEB}"/>
              </a:ext>
            </a:extLst>
          </p:cNvPr>
          <p:cNvCxnSpPr>
            <a:cxnSpLocks/>
          </p:cNvCxnSpPr>
          <p:nvPr/>
        </p:nvCxnSpPr>
        <p:spPr>
          <a:xfrm>
            <a:off x="4406900" y="1828126"/>
            <a:ext cx="0" cy="324359"/>
          </a:xfrm>
          <a:prstGeom prst="line">
            <a:avLst/>
          </a:prstGeom>
          <a:ln w="285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object 5">
            <a:extLst>
              <a:ext uri="{FF2B5EF4-FFF2-40B4-BE49-F238E27FC236}">
                <a16:creationId xmlns:a16="http://schemas.microsoft.com/office/drawing/2014/main" id="{76C208DC-1E11-3D41-E379-BACC570D2EE4}"/>
              </a:ext>
            </a:extLst>
          </p:cNvPr>
          <p:cNvSpPr txBox="1"/>
          <p:nvPr/>
        </p:nvSpPr>
        <p:spPr>
          <a:xfrm>
            <a:off x="3669001" y="949184"/>
            <a:ext cx="1828800" cy="119263"/>
          </a:xfrm>
          <a:prstGeom prst="rect">
            <a:avLst/>
          </a:prstGeom>
        </p:spPr>
        <p:txBody>
          <a:bodyPr vert="horz" wrap="square" lIns="0" tIns="11430" rIns="0" bIns="0" rtlCol="0">
            <a:spAutoFit/>
          </a:bodyPr>
          <a:lstStyle/>
          <a:p>
            <a:pPr marL="12700">
              <a:lnSpc>
                <a:spcPct val="100000"/>
              </a:lnSpc>
              <a:spcBef>
                <a:spcPts val="90"/>
              </a:spcBef>
            </a:pPr>
            <a:r>
              <a:rPr lang="en-US" sz="700" dirty="0">
                <a:latin typeface="Arial"/>
                <a:cs typeface="Arial"/>
              </a:rPr>
              <a:t>Example: 500 (128x128) images per batch</a:t>
            </a:r>
            <a:endParaRPr sz="700" dirty="0">
              <a:latin typeface="Arial"/>
              <a:cs typeface="Arial"/>
            </a:endParaRPr>
          </a:p>
        </p:txBody>
      </p:sp>
      <p:sp>
        <p:nvSpPr>
          <p:cNvPr id="28" name="Slide Number Placeholder 27">
            <a:extLst>
              <a:ext uri="{FF2B5EF4-FFF2-40B4-BE49-F238E27FC236}">
                <a16:creationId xmlns:a16="http://schemas.microsoft.com/office/drawing/2014/main" id="{3FADE496-8DEB-7A9A-8B4F-CE7912F75320}"/>
              </a:ext>
            </a:extLst>
          </p:cNvPr>
          <p:cNvSpPr>
            <a:spLocks noGrp="1"/>
          </p:cNvSpPr>
          <p:nvPr>
            <p:ph type="sldNum" sz="quarter" idx="4"/>
          </p:nvPr>
        </p:nvSpPr>
        <p:spPr/>
        <p:txBody>
          <a:bodyPr/>
          <a:lstStyle/>
          <a:p>
            <a:fld id="{1CE09141-35DA-7E49-BA2C-6FDD127859D0}" type="slidenum">
              <a:rPr lang="en-US" smtClean="0"/>
              <a:pPr/>
              <a:t>6</a:t>
            </a:fld>
            <a:endParaRPr lang="en-US" dirty="0"/>
          </a:p>
        </p:txBody>
      </p:sp>
      <p:sp>
        <p:nvSpPr>
          <p:cNvPr id="22" name="Freeform 21">
            <a:extLst>
              <a:ext uri="{FF2B5EF4-FFF2-40B4-BE49-F238E27FC236}">
                <a16:creationId xmlns:a16="http://schemas.microsoft.com/office/drawing/2014/main" id="{960862C3-42FC-3F83-2A4C-167AB7AB75D3}"/>
              </a:ext>
            </a:extLst>
          </p:cNvPr>
          <p:cNvSpPr/>
          <p:nvPr/>
        </p:nvSpPr>
        <p:spPr>
          <a:xfrm>
            <a:off x="3876675" y="1214183"/>
            <a:ext cx="423863" cy="857250"/>
          </a:xfrm>
          <a:custGeom>
            <a:avLst/>
            <a:gdLst>
              <a:gd name="connsiteX0" fmla="*/ 0 w 423863"/>
              <a:gd name="connsiteY0" fmla="*/ 0 h 857250"/>
              <a:gd name="connsiteX1" fmla="*/ 85725 w 423863"/>
              <a:gd name="connsiteY1" fmla="*/ 585787 h 857250"/>
              <a:gd name="connsiteX2" fmla="*/ 261938 w 423863"/>
              <a:gd name="connsiteY2" fmla="*/ 804862 h 857250"/>
              <a:gd name="connsiteX3" fmla="*/ 423863 w 423863"/>
              <a:gd name="connsiteY3" fmla="*/ 857250 h 857250"/>
            </a:gdLst>
            <a:ahLst/>
            <a:cxnLst>
              <a:cxn ang="0">
                <a:pos x="connsiteX0" y="connsiteY0"/>
              </a:cxn>
              <a:cxn ang="0">
                <a:pos x="connsiteX1" y="connsiteY1"/>
              </a:cxn>
              <a:cxn ang="0">
                <a:pos x="connsiteX2" y="connsiteY2"/>
              </a:cxn>
              <a:cxn ang="0">
                <a:pos x="connsiteX3" y="connsiteY3"/>
              </a:cxn>
            </a:cxnLst>
            <a:rect l="l" t="t" r="r" b="b"/>
            <a:pathLst>
              <a:path w="423863" h="857250">
                <a:moveTo>
                  <a:pt x="0" y="0"/>
                </a:moveTo>
                <a:cubicBezTo>
                  <a:pt x="21034" y="225821"/>
                  <a:pt x="42069" y="451643"/>
                  <a:pt x="85725" y="585787"/>
                </a:cubicBezTo>
                <a:cubicBezTo>
                  <a:pt x="129381" y="719931"/>
                  <a:pt x="205582" y="759618"/>
                  <a:pt x="261938" y="804862"/>
                </a:cubicBezTo>
                <a:cubicBezTo>
                  <a:pt x="318294" y="850106"/>
                  <a:pt x="371078" y="853678"/>
                  <a:pt x="423863" y="857250"/>
                </a:cubicBezTo>
              </a:path>
            </a:pathLst>
          </a:custGeom>
          <a:noFill/>
          <a:ln>
            <a:solidFill>
              <a:srgbClr val="FF00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2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descr="$PPTXTitle"/>
          <p:cNvSpPr txBox="1">
            <a:spLocks noGrp="1"/>
          </p:cNvSpPr>
          <p:nvPr>
            <p:ph type="title"/>
          </p:nvPr>
        </p:nvSpPr>
        <p:spPr>
          <a:xfrm>
            <a:off x="95300" y="194828"/>
            <a:ext cx="5226000" cy="232756"/>
          </a:xfrm>
          <a:prstGeom prst="rect">
            <a:avLst/>
          </a:prstGeom>
        </p:spPr>
        <p:txBody>
          <a:bodyPr vert="horz" wrap="square" lIns="0" tIns="17145" rIns="0" bIns="0" rtlCol="0">
            <a:spAutoFit/>
          </a:bodyPr>
          <a:lstStyle/>
          <a:p>
            <a:pPr marL="12700">
              <a:lnSpc>
                <a:spcPct val="100000"/>
              </a:lnSpc>
              <a:spcBef>
                <a:spcPts val="135"/>
              </a:spcBef>
            </a:pPr>
            <a:r>
              <a:rPr dirty="0">
                <a:solidFill>
                  <a:srgbClr val="BA0C2F"/>
                </a:solidFill>
              </a:rPr>
              <a:t>Impact of Batching on Latency</a:t>
            </a:r>
            <a:r>
              <a:rPr lang="en-US" dirty="0">
                <a:solidFill>
                  <a:srgbClr val="BA0C2F"/>
                </a:solidFill>
              </a:rPr>
              <a:t> and Throughput</a:t>
            </a:r>
            <a:endParaRPr dirty="0">
              <a:solidFill>
                <a:srgbClr val="BA0C2F"/>
              </a:solidFill>
            </a:endParaRPr>
          </a:p>
        </p:txBody>
      </p:sp>
      <p:sp>
        <p:nvSpPr>
          <p:cNvPr id="217" name="object 217"/>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lang="en-US"/>
              <a:t>S. Subramaniyan et al.</a:t>
            </a:r>
            <a:endParaRPr spc="-25" dirty="0"/>
          </a:p>
        </p:txBody>
      </p:sp>
      <p:sp>
        <p:nvSpPr>
          <p:cNvPr id="218" name="object 218"/>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The</a:t>
            </a:r>
            <a:r>
              <a:rPr spc="35" dirty="0"/>
              <a:t> </a:t>
            </a:r>
            <a:r>
              <a:rPr dirty="0"/>
              <a:t>Ohio</a:t>
            </a:r>
            <a:r>
              <a:rPr spc="35" dirty="0"/>
              <a:t> </a:t>
            </a:r>
            <a:r>
              <a:rPr dirty="0"/>
              <a:t>State</a:t>
            </a:r>
            <a:r>
              <a:rPr spc="35" dirty="0"/>
              <a:t> </a:t>
            </a:r>
            <a:r>
              <a:rPr spc="-10" dirty="0"/>
              <a:t>University</a:t>
            </a:r>
          </a:p>
        </p:txBody>
      </p:sp>
      <p:sp>
        <p:nvSpPr>
          <p:cNvPr id="220" name="object 4">
            <a:extLst>
              <a:ext uri="{FF2B5EF4-FFF2-40B4-BE49-F238E27FC236}">
                <a16:creationId xmlns:a16="http://schemas.microsoft.com/office/drawing/2014/main" id="{AD750FD7-6FC7-6CA4-030F-576A44360EA2}"/>
              </a:ext>
            </a:extLst>
          </p:cNvPr>
          <p:cNvSpPr txBox="1">
            <a:spLocks noGrp="1"/>
          </p:cNvSpPr>
          <p:nvPr>
            <p:ph type="body" idx="1"/>
          </p:nvPr>
        </p:nvSpPr>
        <p:spPr>
          <a:xfrm>
            <a:off x="325437" y="1828480"/>
            <a:ext cx="5114925" cy="1158122"/>
          </a:xfrm>
          <a:prstGeom prst="rect">
            <a:avLst/>
          </a:prstGeom>
        </p:spPr>
        <p:txBody>
          <a:bodyPr vert="horz" wrap="square" lIns="0" tIns="542402" rIns="0" bIns="0" rtlCol="0">
            <a:spAutoFit/>
          </a:bodyPr>
          <a:lstStyle/>
          <a:p>
            <a:pPr marL="150495">
              <a:lnSpc>
                <a:spcPct val="100000"/>
              </a:lnSpc>
            </a:pPr>
            <a:r>
              <a:rPr sz="1100" b="0" dirty="0">
                <a:solidFill>
                  <a:srgbClr val="BA0C2F"/>
                </a:solidFill>
                <a:latin typeface="Arial"/>
                <a:cs typeface="Arial"/>
              </a:rPr>
              <a:t>Batching processes multiple inputs in a single forward pass</a:t>
            </a:r>
            <a:r>
              <a:rPr lang="en-US" b="0" dirty="0">
                <a:solidFill>
                  <a:srgbClr val="BA0C2F"/>
                </a:solidFill>
              </a:rPr>
              <a:t>:</a:t>
            </a:r>
            <a:endParaRPr lang="en-US" dirty="0">
              <a:solidFill>
                <a:srgbClr val="BA0C2F"/>
              </a:solidFill>
            </a:endParaRPr>
          </a:p>
          <a:p>
            <a:pPr marL="321945" indent="-171450">
              <a:lnSpc>
                <a:spcPct val="100000"/>
              </a:lnSpc>
              <a:spcBef>
                <a:spcPts val="434"/>
              </a:spcBef>
              <a:buFont typeface="Arial" panose="020B0604020202020204" pitchFamily="34" charset="0"/>
              <a:buChar char="•"/>
            </a:pPr>
            <a:r>
              <a:rPr sz="1100" b="0" dirty="0">
                <a:latin typeface="Arial"/>
                <a:cs typeface="Arial"/>
              </a:rPr>
              <a:t>Small batch sizes improve latency through better GPU utilization.</a:t>
            </a:r>
            <a:endParaRPr lang="en-US" dirty="0"/>
          </a:p>
          <a:p>
            <a:pPr marL="321945" indent="-171450">
              <a:lnSpc>
                <a:spcPct val="100000"/>
              </a:lnSpc>
              <a:spcBef>
                <a:spcPts val="434"/>
              </a:spcBef>
              <a:buFont typeface="Arial" panose="020B0604020202020204" pitchFamily="34" charset="0"/>
              <a:buChar char="•"/>
            </a:pPr>
            <a:r>
              <a:rPr sz="1100" b="0" dirty="0">
                <a:latin typeface="Arial"/>
                <a:cs typeface="Arial"/>
              </a:rPr>
              <a:t>Large batch sizes increase latency</a:t>
            </a:r>
            <a:r>
              <a:rPr lang="en-US" sz="1100" b="0" dirty="0">
                <a:latin typeface="Arial"/>
                <a:cs typeface="Arial"/>
              </a:rPr>
              <a:t>,</a:t>
            </a:r>
            <a:r>
              <a:rPr sz="1100" b="0" dirty="0">
                <a:latin typeface="Arial"/>
                <a:cs typeface="Arial"/>
              </a:rPr>
              <a:t> but improve throughput.</a:t>
            </a:r>
            <a:endParaRPr sz="1100" dirty="0">
              <a:latin typeface="Arial"/>
              <a:cs typeface="Arial"/>
            </a:endParaRPr>
          </a:p>
        </p:txBody>
      </p:sp>
      <p:pic>
        <p:nvPicPr>
          <p:cNvPr id="221" name="Picture 220">
            <a:extLst>
              <a:ext uri="{FF2B5EF4-FFF2-40B4-BE49-F238E27FC236}">
                <a16:creationId xmlns:a16="http://schemas.microsoft.com/office/drawing/2014/main" id="{11066781-4CF1-CEAF-95C0-C77CC831837A}"/>
              </a:ext>
            </a:extLst>
          </p:cNvPr>
          <p:cNvPicPr>
            <a:picLocks noChangeAspect="1"/>
          </p:cNvPicPr>
          <p:nvPr/>
        </p:nvPicPr>
        <p:blipFill>
          <a:blip r:embed="rId2"/>
          <a:stretch>
            <a:fillRect/>
          </a:stretch>
        </p:blipFill>
        <p:spPr>
          <a:xfrm>
            <a:off x="250825" y="555625"/>
            <a:ext cx="4864100" cy="1723875"/>
          </a:xfrm>
          <a:prstGeom prst="rect">
            <a:avLst/>
          </a:prstGeom>
        </p:spPr>
      </p:pic>
      <p:sp>
        <p:nvSpPr>
          <p:cNvPr id="9" name="Slide Number Placeholder 8">
            <a:extLst>
              <a:ext uri="{FF2B5EF4-FFF2-40B4-BE49-F238E27FC236}">
                <a16:creationId xmlns:a16="http://schemas.microsoft.com/office/drawing/2014/main" id="{4D25FE7B-A9C8-987E-1716-00C5FAE6602D}"/>
              </a:ext>
            </a:extLst>
          </p:cNvPr>
          <p:cNvSpPr>
            <a:spLocks noGrp="1"/>
          </p:cNvSpPr>
          <p:nvPr>
            <p:ph type="sldNum" sz="quarter" idx="4"/>
          </p:nvPr>
        </p:nvSpPr>
        <p:spPr/>
        <p:txBody>
          <a:bodyPr/>
          <a:lstStyle/>
          <a:p>
            <a:fld id="{1CE09141-35DA-7E49-BA2C-6FDD127859D0}" type="slidenum">
              <a:rPr lang="en-US" smtClean="0"/>
              <a:pPr/>
              <a:t>7</a:t>
            </a:fld>
            <a:endParaRPr lang="en-US" dirty="0"/>
          </a:p>
        </p:txBody>
      </p:sp>
    </p:spTree>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descr="$PPTXTitle"/>
          <p:cNvSpPr txBox="1">
            <a:spLocks noGrp="1"/>
          </p:cNvSpPr>
          <p:nvPr>
            <p:ph type="title"/>
          </p:nvPr>
        </p:nvSpPr>
        <p:spPr>
          <a:xfrm>
            <a:off x="95300" y="194828"/>
            <a:ext cx="3550285" cy="232756"/>
          </a:xfrm>
          <a:prstGeom prst="rect">
            <a:avLst/>
          </a:prstGeom>
        </p:spPr>
        <p:txBody>
          <a:bodyPr vert="horz" wrap="square" lIns="0" tIns="17145" rIns="0" bIns="0" rtlCol="0">
            <a:spAutoFit/>
          </a:bodyPr>
          <a:lstStyle/>
          <a:p>
            <a:pPr marL="12700">
              <a:lnSpc>
                <a:spcPct val="100000"/>
              </a:lnSpc>
              <a:spcBef>
                <a:spcPts val="135"/>
              </a:spcBef>
            </a:pPr>
            <a:r>
              <a:rPr lang="en-US" dirty="0">
                <a:solidFill>
                  <a:srgbClr val="BA0C2F"/>
                </a:solidFill>
              </a:rPr>
              <a:t>What About the Model Structure?</a:t>
            </a:r>
            <a:endParaRPr spc="-10" dirty="0">
              <a:solidFill>
                <a:srgbClr val="BA0C2F"/>
              </a:solidFill>
            </a:endParaRPr>
          </a:p>
        </p:txBody>
      </p:sp>
      <p:grpSp>
        <p:nvGrpSpPr>
          <p:cNvPr id="4" name="object 4"/>
          <p:cNvGrpSpPr/>
          <p:nvPr/>
        </p:nvGrpSpPr>
        <p:grpSpPr>
          <a:xfrm>
            <a:off x="3139444" y="526198"/>
            <a:ext cx="861060" cy="706755"/>
            <a:chOff x="308220" y="516488"/>
            <a:chExt cx="861060" cy="706755"/>
          </a:xfrm>
        </p:grpSpPr>
        <p:pic>
          <p:nvPicPr>
            <p:cNvPr id="5" name="object 5"/>
            <p:cNvPicPr/>
            <p:nvPr/>
          </p:nvPicPr>
          <p:blipFill>
            <a:blip r:embed="rId3" cstate="print"/>
            <a:stretch>
              <a:fillRect/>
            </a:stretch>
          </p:blipFill>
          <p:spPr>
            <a:xfrm>
              <a:off x="308220" y="979031"/>
              <a:ext cx="243768" cy="243768"/>
            </a:xfrm>
            <a:prstGeom prst="rect">
              <a:avLst/>
            </a:prstGeom>
          </p:spPr>
        </p:pic>
        <p:pic>
          <p:nvPicPr>
            <p:cNvPr id="6" name="object 6"/>
            <p:cNvPicPr/>
            <p:nvPr/>
          </p:nvPicPr>
          <p:blipFill>
            <a:blip r:embed="rId4" cstate="print"/>
            <a:stretch>
              <a:fillRect/>
            </a:stretch>
          </p:blipFill>
          <p:spPr>
            <a:xfrm>
              <a:off x="953380" y="516488"/>
              <a:ext cx="215438" cy="226518"/>
            </a:xfrm>
            <a:prstGeom prst="rect">
              <a:avLst/>
            </a:prstGeom>
          </p:spPr>
        </p:pic>
      </p:grpSp>
      <p:sp>
        <p:nvSpPr>
          <p:cNvPr id="7" name="object 7"/>
          <p:cNvSpPr txBox="1"/>
          <p:nvPr/>
        </p:nvSpPr>
        <p:spPr>
          <a:xfrm>
            <a:off x="3841264" y="577147"/>
            <a:ext cx="102235" cy="113664"/>
          </a:xfrm>
          <a:prstGeom prst="rect">
            <a:avLst/>
          </a:prstGeom>
        </p:spPr>
        <p:txBody>
          <a:bodyPr vert="horz" wrap="square" lIns="0" tIns="16510" rIns="0" bIns="0" rtlCol="0">
            <a:spAutoFit/>
          </a:bodyPr>
          <a:lstStyle/>
          <a:p>
            <a:pPr marL="12700">
              <a:lnSpc>
                <a:spcPct val="100000"/>
              </a:lnSpc>
              <a:spcBef>
                <a:spcPts val="130"/>
              </a:spcBef>
            </a:pPr>
            <a:r>
              <a:rPr sz="550" spc="-25" dirty="0">
                <a:solidFill>
                  <a:srgbClr val="FF0000"/>
                </a:solidFill>
                <a:latin typeface="Arial"/>
                <a:cs typeface="Arial"/>
              </a:rPr>
              <a:t>L0</a:t>
            </a:r>
            <a:endParaRPr sz="550">
              <a:latin typeface="Arial"/>
              <a:cs typeface="Arial"/>
            </a:endParaRPr>
          </a:p>
        </p:txBody>
      </p:sp>
      <p:pic>
        <p:nvPicPr>
          <p:cNvPr id="8" name="object 8"/>
          <p:cNvPicPr/>
          <p:nvPr/>
        </p:nvPicPr>
        <p:blipFill>
          <a:blip r:embed="rId5" cstate="print"/>
          <a:stretch>
            <a:fillRect/>
          </a:stretch>
        </p:blipFill>
        <p:spPr>
          <a:xfrm>
            <a:off x="4086796" y="526198"/>
            <a:ext cx="214430" cy="226518"/>
          </a:xfrm>
          <a:prstGeom prst="rect">
            <a:avLst/>
          </a:prstGeom>
        </p:spPr>
      </p:pic>
      <p:sp>
        <p:nvSpPr>
          <p:cNvPr id="9" name="object 9"/>
          <p:cNvSpPr txBox="1"/>
          <p:nvPr/>
        </p:nvSpPr>
        <p:spPr>
          <a:xfrm>
            <a:off x="4142741" y="577147"/>
            <a:ext cx="102235" cy="113664"/>
          </a:xfrm>
          <a:prstGeom prst="rect">
            <a:avLst/>
          </a:prstGeom>
        </p:spPr>
        <p:txBody>
          <a:bodyPr vert="horz" wrap="square" lIns="0" tIns="16510" rIns="0" bIns="0" rtlCol="0">
            <a:spAutoFit/>
          </a:bodyPr>
          <a:lstStyle/>
          <a:p>
            <a:pPr marL="12700">
              <a:lnSpc>
                <a:spcPct val="100000"/>
              </a:lnSpc>
              <a:spcBef>
                <a:spcPts val="130"/>
              </a:spcBef>
            </a:pPr>
            <a:r>
              <a:rPr sz="550" spc="-25" dirty="0">
                <a:solidFill>
                  <a:srgbClr val="FF0000"/>
                </a:solidFill>
                <a:latin typeface="Arial"/>
                <a:cs typeface="Arial"/>
              </a:rPr>
              <a:t>L1</a:t>
            </a:r>
            <a:endParaRPr sz="550">
              <a:latin typeface="Arial"/>
              <a:cs typeface="Arial"/>
            </a:endParaRPr>
          </a:p>
        </p:txBody>
      </p:sp>
      <p:pic>
        <p:nvPicPr>
          <p:cNvPr id="10" name="object 10"/>
          <p:cNvPicPr/>
          <p:nvPr/>
        </p:nvPicPr>
        <p:blipFill>
          <a:blip r:embed="rId4" cstate="print"/>
          <a:stretch>
            <a:fillRect/>
          </a:stretch>
        </p:blipFill>
        <p:spPr>
          <a:xfrm>
            <a:off x="4387982" y="526198"/>
            <a:ext cx="215438" cy="226518"/>
          </a:xfrm>
          <a:prstGeom prst="rect">
            <a:avLst/>
          </a:prstGeom>
        </p:spPr>
      </p:pic>
      <p:sp>
        <p:nvSpPr>
          <p:cNvPr id="11" name="object 11"/>
          <p:cNvSpPr txBox="1"/>
          <p:nvPr/>
        </p:nvSpPr>
        <p:spPr>
          <a:xfrm>
            <a:off x="4444218" y="577147"/>
            <a:ext cx="102235" cy="113664"/>
          </a:xfrm>
          <a:prstGeom prst="rect">
            <a:avLst/>
          </a:prstGeom>
        </p:spPr>
        <p:txBody>
          <a:bodyPr vert="horz" wrap="square" lIns="0" tIns="16510" rIns="0" bIns="0" rtlCol="0">
            <a:spAutoFit/>
          </a:bodyPr>
          <a:lstStyle/>
          <a:p>
            <a:pPr marL="12700">
              <a:lnSpc>
                <a:spcPct val="100000"/>
              </a:lnSpc>
              <a:spcBef>
                <a:spcPts val="130"/>
              </a:spcBef>
            </a:pPr>
            <a:r>
              <a:rPr sz="550" spc="-25" dirty="0">
                <a:solidFill>
                  <a:srgbClr val="FF0000"/>
                </a:solidFill>
                <a:latin typeface="Arial"/>
                <a:cs typeface="Arial"/>
              </a:rPr>
              <a:t>L2</a:t>
            </a:r>
            <a:endParaRPr sz="550">
              <a:latin typeface="Arial"/>
              <a:cs typeface="Arial"/>
            </a:endParaRPr>
          </a:p>
        </p:txBody>
      </p:sp>
      <p:pic>
        <p:nvPicPr>
          <p:cNvPr id="12" name="object 12"/>
          <p:cNvPicPr/>
          <p:nvPr/>
        </p:nvPicPr>
        <p:blipFill>
          <a:blip r:embed="rId6" cstate="print"/>
          <a:stretch>
            <a:fillRect/>
          </a:stretch>
        </p:blipFill>
        <p:spPr>
          <a:xfrm>
            <a:off x="4923870" y="526198"/>
            <a:ext cx="218460" cy="226518"/>
          </a:xfrm>
          <a:prstGeom prst="rect">
            <a:avLst/>
          </a:prstGeom>
        </p:spPr>
      </p:pic>
      <p:sp>
        <p:nvSpPr>
          <p:cNvPr id="13" name="object 13"/>
          <p:cNvSpPr txBox="1"/>
          <p:nvPr/>
        </p:nvSpPr>
        <p:spPr>
          <a:xfrm>
            <a:off x="4981113" y="577147"/>
            <a:ext cx="103505" cy="113664"/>
          </a:xfrm>
          <a:prstGeom prst="rect">
            <a:avLst/>
          </a:prstGeom>
        </p:spPr>
        <p:txBody>
          <a:bodyPr vert="horz" wrap="square" lIns="0" tIns="16510" rIns="0" bIns="0" rtlCol="0">
            <a:spAutoFit/>
          </a:bodyPr>
          <a:lstStyle/>
          <a:p>
            <a:pPr marL="12700">
              <a:lnSpc>
                <a:spcPct val="100000"/>
              </a:lnSpc>
              <a:spcBef>
                <a:spcPts val="130"/>
              </a:spcBef>
            </a:pPr>
            <a:r>
              <a:rPr sz="550" spc="-25" dirty="0">
                <a:solidFill>
                  <a:srgbClr val="FF0000"/>
                </a:solidFill>
                <a:latin typeface="Arial"/>
                <a:cs typeface="Arial"/>
              </a:rPr>
              <a:t>Ln</a:t>
            </a:r>
            <a:endParaRPr sz="550">
              <a:latin typeface="Arial"/>
              <a:cs typeface="Arial"/>
            </a:endParaRPr>
          </a:p>
        </p:txBody>
      </p:sp>
      <p:sp>
        <p:nvSpPr>
          <p:cNvPr id="14" name="object 14"/>
          <p:cNvSpPr txBox="1"/>
          <p:nvPr/>
        </p:nvSpPr>
        <p:spPr>
          <a:xfrm>
            <a:off x="3192747" y="529660"/>
            <a:ext cx="417195" cy="219710"/>
          </a:xfrm>
          <a:prstGeom prst="rect">
            <a:avLst/>
          </a:prstGeom>
          <a:solidFill>
            <a:srgbClr val="FBE3D6"/>
          </a:solidFill>
          <a:ln w="6925">
            <a:solidFill>
              <a:srgbClr val="042433"/>
            </a:solidFill>
          </a:ln>
        </p:spPr>
        <p:txBody>
          <a:bodyPr vert="horz" wrap="square" lIns="0" tIns="63500" rIns="0" bIns="0" rtlCol="0">
            <a:spAutoFit/>
          </a:bodyPr>
          <a:lstStyle/>
          <a:p>
            <a:pPr marL="107950">
              <a:lnSpc>
                <a:spcPct val="100000"/>
              </a:lnSpc>
              <a:spcBef>
                <a:spcPts val="500"/>
              </a:spcBef>
            </a:pPr>
            <a:r>
              <a:rPr sz="550" spc="-10" dirty="0">
                <a:solidFill>
                  <a:srgbClr val="FF0000"/>
                </a:solidFill>
                <a:latin typeface="Arial"/>
                <a:cs typeface="Arial"/>
              </a:rPr>
              <a:t>INPUT</a:t>
            </a:r>
            <a:endParaRPr sz="550">
              <a:latin typeface="Arial"/>
              <a:cs typeface="Arial"/>
            </a:endParaRPr>
          </a:p>
        </p:txBody>
      </p:sp>
      <p:grpSp>
        <p:nvGrpSpPr>
          <p:cNvPr id="15" name="object 15"/>
          <p:cNvGrpSpPr/>
          <p:nvPr/>
        </p:nvGrpSpPr>
        <p:grpSpPr>
          <a:xfrm>
            <a:off x="4678057" y="625607"/>
            <a:ext cx="689610" cy="53975"/>
            <a:chOff x="1846833" y="615897"/>
            <a:chExt cx="689610" cy="53975"/>
          </a:xfrm>
        </p:grpSpPr>
        <p:sp>
          <p:nvSpPr>
            <p:cNvPr id="16" name="object 16"/>
            <p:cNvSpPr/>
            <p:nvPr/>
          </p:nvSpPr>
          <p:spPr>
            <a:xfrm>
              <a:off x="1850325" y="628740"/>
              <a:ext cx="23495" cy="37465"/>
            </a:xfrm>
            <a:custGeom>
              <a:avLst/>
              <a:gdLst/>
              <a:ahLst/>
              <a:cxnLst/>
              <a:rect l="l" t="t" r="r" b="b"/>
              <a:pathLst>
                <a:path w="23494" h="37465">
                  <a:moveTo>
                    <a:pt x="17981" y="0"/>
                  </a:moveTo>
                  <a:lnTo>
                    <a:pt x="5186" y="0"/>
                  </a:lnTo>
                  <a:lnTo>
                    <a:pt x="0" y="8343"/>
                  </a:lnTo>
                  <a:lnTo>
                    <a:pt x="0" y="18635"/>
                  </a:lnTo>
                  <a:lnTo>
                    <a:pt x="0" y="28927"/>
                  </a:lnTo>
                  <a:lnTo>
                    <a:pt x="5186" y="37270"/>
                  </a:lnTo>
                  <a:lnTo>
                    <a:pt x="17981" y="37270"/>
                  </a:lnTo>
                  <a:lnTo>
                    <a:pt x="23168" y="28927"/>
                  </a:lnTo>
                  <a:lnTo>
                    <a:pt x="23168" y="8343"/>
                  </a:lnTo>
                  <a:lnTo>
                    <a:pt x="17981" y="0"/>
                  </a:lnTo>
                  <a:close/>
                </a:path>
              </a:pathLst>
            </a:custGeom>
            <a:solidFill>
              <a:srgbClr val="000000"/>
            </a:solidFill>
          </p:spPr>
          <p:txBody>
            <a:bodyPr wrap="square" lIns="0" tIns="0" rIns="0" bIns="0" rtlCol="0"/>
            <a:lstStyle/>
            <a:p>
              <a:endParaRPr/>
            </a:p>
          </p:txBody>
        </p:sp>
        <p:sp>
          <p:nvSpPr>
            <p:cNvPr id="17" name="object 17"/>
            <p:cNvSpPr/>
            <p:nvPr/>
          </p:nvSpPr>
          <p:spPr>
            <a:xfrm>
              <a:off x="1850325" y="628740"/>
              <a:ext cx="23495" cy="37465"/>
            </a:xfrm>
            <a:custGeom>
              <a:avLst/>
              <a:gdLst/>
              <a:ahLst/>
              <a:cxnLst/>
              <a:rect l="l" t="t" r="r" b="b"/>
              <a:pathLst>
                <a:path w="23494" h="37465">
                  <a:moveTo>
                    <a:pt x="0" y="18635"/>
                  </a:moveTo>
                  <a:lnTo>
                    <a:pt x="0" y="8343"/>
                  </a:lnTo>
                  <a:lnTo>
                    <a:pt x="5186" y="0"/>
                  </a:lnTo>
                  <a:lnTo>
                    <a:pt x="11584" y="0"/>
                  </a:lnTo>
                  <a:lnTo>
                    <a:pt x="17981" y="0"/>
                  </a:lnTo>
                  <a:lnTo>
                    <a:pt x="23168" y="8343"/>
                  </a:lnTo>
                  <a:lnTo>
                    <a:pt x="23168" y="18635"/>
                  </a:lnTo>
                  <a:lnTo>
                    <a:pt x="23168" y="28927"/>
                  </a:lnTo>
                  <a:lnTo>
                    <a:pt x="17981" y="37270"/>
                  </a:lnTo>
                  <a:lnTo>
                    <a:pt x="11584" y="37270"/>
                  </a:lnTo>
                  <a:lnTo>
                    <a:pt x="5186" y="37270"/>
                  </a:lnTo>
                  <a:lnTo>
                    <a:pt x="0" y="28927"/>
                  </a:lnTo>
                  <a:lnTo>
                    <a:pt x="0" y="18635"/>
                  </a:lnTo>
                  <a:close/>
                </a:path>
              </a:pathLst>
            </a:custGeom>
            <a:ln w="6925">
              <a:solidFill>
                <a:srgbClr val="042433"/>
              </a:solidFill>
            </a:ln>
          </p:spPr>
          <p:txBody>
            <a:bodyPr wrap="square" lIns="0" tIns="0" rIns="0" bIns="0" rtlCol="0"/>
            <a:lstStyle/>
            <a:p>
              <a:endParaRPr/>
            </a:p>
          </p:txBody>
        </p:sp>
        <p:sp>
          <p:nvSpPr>
            <p:cNvPr id="18" name="object 18"/>
            <p:cNvSpPr/>
            <p:nvPr/>
          </p:nvSpPr>
          <p:spPr>
            <a:xfrm>
              <a:off x="1916808" y="628740"/>
              <a:ext cx="24765" cy="37465"/>
            </a:xfrm>
            <a:custGeom>
              <a:avLst/>
              <a:gdLst/>
              <a:ahLst/>
              <a:cxnLst/>
              <a:rect l="l" t="t" r="r" b="b"/>
              <a:pathLst>
                <a:path w="24764" h="37465">
                  <a:moveTo>
                    <a:pt x="18763" y="0"/>
                  </a:moveTo>
                  <a:lnTo>
                    <a:pt x="5411" y="0"/>
                  </a:lnTo>
                  <a:lnTo>
                    <a:pt x="0" y="8343"/>
                  </a:lnTo>
                  <a:lnTo>
                    <a:pt x="0" y="18635"/>
                  </a:lnTo>
                  <a:lnTo>
                    <a:pt x="0" y="28927"/>
                  </a:lnTo>
                  <a:lnTo>
                    <a:pt x="5411" y="37270"/>
                  </a:lnTo>
                  <a:lnTo>
                    <a:pt x="18763" y="37270"/>
                  </a:lnTo>
                  <a:lnTo>
                    <a:pt x="24175" y="28927"/>
                  </a:lnTo>
                  <a:lnTo>
                    <a:pt x="24175" y="8343"/>
                  </a:lnTo>
                  <a:lnTo>
                    <a:pt x="18763" y="0"/>
                  </a:lnTo>
                  <a:close/>
                </a:path>
              </a:pathLst>
            </a:custGeom>
            <a:solidFill>
              <a:srgbClr val="000000"/>
            </a:solidFill>
          </p:spPr>
          <p:txBody>
            <a:bodyPr wrap="square" lIns="0" tIns="0" rIns="0" bIns="0" rtlCol="0"/>
            <a:lstStyle/>
            <a:p>
              <a:endParaRPr/>
            </a:p>
          </p:txBody>
        </p:sp>
        <p:sp>
          <p:nvSpPr>
            <p:cNvPr id="19" name="object 19"/>
            <p:cNvSpPr/>
            <p:nvPr/>
          </p:nvSpPr>
          <p:spPr>
            <a:xfrm>
              <a:off x="1916808" y="628740"/>
              <a:ext cx="24765" cy="37465"/>
            </a:xfrm>
            <a:custGeom>
              <a:avLst/>
              <a:gdLst/>
              <a:ahLst/>
              <a:cxnLst/>
              <a:rect l="l" t="t" r="r" b="b"/>
              <a:pathLst>
                <a:path w="24764" h="37465">
                  <a:moveTo>
                    <a:pt x="0" y="18635"/>
                  </a:moveTo>
                  <a:lnTo>
                    <a:pt x="0" y="8343"/>
                  </a:lnTo>
                  <a:lnTo>
                    <a:pt x="5411" y="0"/>
                  </a:lnTo>
                  <a:lnTo>
                    <a:pt x="12087" y="0"/>
                  </a:lnTo>
                  <a:lnTo>
                    <a:pt x="18763" y="0"/>
                  </a:lnTo>
                  <a:lnTo>
                    <a:pt x="24175" y="8343"/>
                  </a:lnTo>
                  <a:lnTo>
                    <a:pt x="24175" y="18635"/>
                  </a:lnTo>
                  <a:lnTo>
                    <a:pt x="24175" y="28927"/>
                  </a:lnTo>
                  <a:lnTo>
                    <a:pt x="18763" y="37270"/>
                  </a:lnTo>
                  <a:lnTo>
                    <a:pt x="12087" y="37270"/>
                  </a:lnTo>
                  <a:lnTo>
                    <a:pt x="5411" y="37270"/>
                  </a:lnTo>
                  <a:lnTo>
                    <a:pt x="0" y="28927"/>
                  </a:lnTo>
                  <a:lnTo>
                    <a:pt x="0" y="18635"/>
                  </a:lnTo>
                  <a:close/>
                </a:path>
              </a:pathLst>
            </a:custGeom>
            <a:ln w="6925">
              <a:solidFill>
                <a:srgbClr val="042433"/>
              </a:solidFill>
            </a:ln>
          </p:spPr>
          <p:txBody>
            <a:bodyPr wrap="square" lIns="0" tIns="0" rIns="0" bIns="0" rtlCol="0"/>
            <a:lstStyle/>
            <a:p>
              <a:endParaRPr/>
            </a:p>
          </p:txBody>
        </p:sp>
        <p:sp>
          <p:nvSpPr>
            <p:cNvPr id="20" name="object 20"/>
            <p:cNvSpPr/>
            <p:nvPr/>
          </p:nvSpPr>
          <p:spPr>
            <a:xfrm>
              <a:off x="1972170" y="615899"/>
              <a:ext cx="564515" cy="27940"/>
            </a:xfrm>
            <a:custGeom>
              <a:avLst/>
              <a:gdLst/>
              <a:ahLst/>
              <a:cxnLst/>
              <a:rect l="l" t="t" r="r" b="b"/>
              <a:pathLst>
                <a:path w="564514" h="27940">
                  <a:moveTo>
                    <a:pt x="124040" y="14249"/>
                  </a:moveTo>
                  <a:lnTo>
                    <a:pt x="116801" y="10528"/>
                  </a:lnTo>
                  <a:lnTo>
                    <a:pt x="96494" y="88"/>
                  </a:lnTo>
                  <a:lnTo>
                    <a:pt x="96393" y="9385"/>
                  </a:lnTo>
                  <a:lnTo>
                    <a:pt x="96380" y="10477"/>
                  </a:lnTo>
                  <a:lnTo>
                    <a:pt x="76" y="9385"/>
                  </a:lnTo>
                  <a:lnTo>
                    <a:pt x="0" y="16306"/>
                  </a:lnTo>
                  <a:lnTo>
                    <a:pt x="96304" y="17399"/>
                  </a:lnTo>
                  <a:lnTo>
                    <a:pt x="100926" y="17449"/>
                  </a:lnTo>
                  <a:lnTo>
                    <a:pt x="96304" y="17449"/>
                  </a:lnTo>
                  <a:lnTo>
                    <a:pt x="96189" y="27787"/>
                  </a:lnTo>
                  <a:lnTo>
                    <a:pt x="117449" y="17449"/>
                  </a:lnTo>
                  <a:lnTo>
                    <a:pt x="124040" y="14249"/>
                  </a:lnTo>
                  <a:close/>
                </a:path>
                <a:path w="564514" h="27940">
                  <a:moveTo>
                    <a:pt x="563981" y="13855"/>
                  </a:moveTo>
                  <a:lnTo>
                    <a:pt x="557060" y="10388"/>
                  </a:lnTo>
                  <a:lnTo>
                    <a:pt x="536282" y="0"/>
                  </a:lnTo>
                  <a:lnTo>
                    <a:pt x="536282" y="10388"/>
                  </a:lnTo>
                  <a:lnTo>
                    <a:pt x="335470" y="10388"/>
                  </a:lnTo>
                  <a:lnTo>
                    <a:pt x="335470" y="17322"/>
                  </a:lnTo>
                  <a:lnTo>
                    <a:pt x="536282" y="17322"/>
                  </a:lnTo>
                  <a:lnTo>
                    <a:pt x="536282" y="27711"/>
                  </a:lnTo>
                  <a:lnTo>
                    <a:pt x="557060" y="17322"/>
                  </a:lnTo>
                  <a:lnTo>
                    <a:pt x="563981" y="13855"/>
                  </a:lnTo>
                  <a:close/>
                </a:path>
              </a:pathLst>
            </a:custGeom>
            <a:solidFill>
              <a:srgbClr val="156082"/>
            </a:solidFill>
          </p:spPr>
          <p:txBody>
            <a:bodyPr wrap="square" lIns="0" tIns="0" rIns="0" bIns="0" rtlCol="0"/>
            <a:lstStyle/>
            <a:p>
              <a:endParaRPr/>
            </a:p>
          </p:txBody>
        </p:sp>
      </p:grpSp>
      <p:grpSp>
        <p:nvGrpSpPr>
          <p:cNvPr id="21" name="object 21"/>
          <p:cNvGrpSpPr/>
          <p:nvPr/>
        </p:nvGrpSpPr>
        <p:grpSpPr>
          <a:xfrm>
            <a:off x="3259255" y="625607"/>
            <a:ext cx="1141095" cy="640715"/>
            <a:chOff x="428031" y="615897"/>
            <a:chExt cx="1141095" cy="640715"/>
          </a:xfrm>
        </p:grpSpPr>
        <p:sp>
          <p:nvSpPr>
            <p:cNvPr id="22" name="object 22"/>
            <p:cNvSpPr/>
            <p:nvPr/>
          </p:nvSpPr>
          <p:spPr>
            <a:xfrm>
              <a:off x="778548" y="615899"/>
              <a:ext cx="781685" cy="233679"/>
            </a:xfrm>
            <a:custGeom>
              <a:avLst/>
              <a:gdLst/>
              <a:ahLst/>
              <a:cxnLst/>
              <a:rect l="l" t="t" r="r" b="b"/>
              <a:pathLst>
                <a:path w="781685" h="233680">
                  <a:moveTo>
                    <a:pt x="178765" y="13855"/>
                  </a:moveTo>
                  <a:lnTo>
                    <a:pt x="171843" y="10388"/>
                  </a:lnTo>
                  <a:lnTo>
                    <a:pt x="151066" y="0"/>
                  </a:lnTo>
                  <a:lnTo>
                    <a:pt x="151066" y="10388"/>
                  </a:lnTo>
                  <a:lnTo>
                    <a:pt x="0" y="10388"/>
                  </a:lnTo>
                  <a:lnTo>
                    <a:pt x="0" y="17322"/>
                  </a:lnTo>
                  <a:lnTo>
                    <a:pt x="151066" y="17322"/>
                  </a:lnTo>
                  <a:lnTo>
                    <a:pt x="151066" y="27711"/>
                  </a:lnTo>
                  <a:lnTo>
                    <a:pt x="171843" y="17322"/>
                  </a:lnTo>
                  <a:lnTo>
                    <a:pt x="178765" y="13855"/>
                  </a:lnTo>
                  <a:close/>
                </a:path>
                <a:path w="781685" h="233680">
                  <a:moveTo>
                    <a:pt x="480250" y="13855"/>
                  </a:moveTo>
                  <a:lnTo>
                    <a:pt x="473316" y="10388"/>
                  </a:lnTo>
                  <a:lnTo>
                    <a:pt x="452539" y="0"/>
                  </a:lnTo>
                  <a:lnTo>
                    <a:pt x="452539" y="10388"/>
                  </a:lnTo>
                  <a:lnTo>
                    <a:pt x="386803" y="10388"/>
                  </a:lnTo>
                  <a:lnTo>
                    <a:pt x="386803" y="17322"/>
                  </a:lnTo>
                  <a:lnTo>
                    <a:pt x="413575" y="17322"/>
                  </a:lnTo>
                  <a:lnTo>
                    <a:pt x="414286" y="205854"/>
                  </a:lnTo>
                  <a:lnTo>
                    <a:pt x="403898" y="205854"/>
                  </a:lnTo>
                  <a:lnTo>
                    <a:pt x="417855" y="233502"/>
                  </a:lnTo>
                  <a:lnTo>
                    <a:pt x="429285" y="210426"/>
                  </a:lnTo>
                  <a:lnTo>
                    <a:pt x="431546" y="205854"/>
                  </a:lnTo>
                  <a:lnTo>
                    <a:pt x="421208" y="205854"/>
                  </a:lnTo>
                  <a:lnTo>
                    <a:pt x="420497" y="17322"/>
                  </a:lnTo>
                  <a:lnTo>
                    <a:pt x="452539" y="17322"/>
                  </a:lnTo>
                  <a:lnTo>
                    <a:pt x="452539" y="27711"/>
                  </a:lnTo>
                  <a:lnTo>
                    <a:pt x="473316" y="17322"/>
                  </a:lnTo>
                  <a:lnTo>
                    <a:pt x="480250" y="13855"/>
                  </a:lnTo>
                  <a:close/>
                </a:path>
                <a:path w="781685" h="233680">
                  <a:moveTo>
                    <a:pt x="781431" y="13855"/>
                  </a:moveTo>
                  <a:lnTo>
                    <a:pt x="774509" y="10388"/>
                  </a:lnTo>
                  <a:lnTo>
                    <a:pt x="753732" y="0"/>
                  </a:lnTo>
                  <a:lnTo>
                    <a:pt x="753732" y="10388"/>
                  </a:lnTo>
                  <a:lnTo>
                    <a:pt x="687984" y="10388"/>
                  </a:lnTo>
                  <a:lnTo>
                    <a:pt x="687984" y="17322"/>
                  </a:lnTo>
                  <a:lnTo>
                    <a:pt x="753732" y="17322"/>
                  </a:lnTo>
                  <a:lnTo>
                    <a:pt x="753732" y="27711"/>
                  </a:lnTo>
                  <a:lnTo>
                    <a:pt x="774509" y="17322"/>
                  </a:lnTo>
                  <a:lnTo>
                    <a:pt x="781431" y="13855"/>
                  </a:lnTo>
                  <a:close/>
                </a:path>
              </a:pathLst>
            </a:custGeom>
            <a:solidFill>
              <a:srgbClr val="156082"/>
            </a:solidFill>
          </p:spPr>
          <p:txBody>
            <a:bodyPr wrap="square" lIns="0" tIns="0" rIns="0" bIns="0" rtlCol="0"/>
            <a:lstStyle/>
            <a:p>
              <a:endParaRPr/>
            </a:p>
          </p:txBody>
        </p:sp>
        <p:sp>
          <p:nvSpPr>
            <p:cNvPr id="23" name="object 23"/>
            <p:cNvSpPr/>
            <p:nvPr/>
          </p:nvSpPr>
          <p:spPr>
            <a:xfrm>
              <a:off x="1117005" y="849340"/>
              <a:ext cx="158750" cy="187960"/>
            </a:xfrm>
            <a:custGeom>
              <a:avLst/>
              <a:gdLst/>
              <a:ahLst/>
              <a:cxnLst/>
              <a:rect l="l" t="t" r="r" b="b"/>
              <a:pathLst>
                <a:path w="158750" h="187959">
                  <a:moveTo>
                    <a:pt x="158147" y="0"/>
                  </a:moveTo>
                  <a:lnTo>
                    <a:pt x="0" y="0"/>
                  </a:lnTo>
                  <a:lnTo>
                    <a:pt x="0" y="187359"/>
                  </a:lnTo>
                  <a:lnTo>
                    <a:pt x="158147" y="187359"/>
                  </a:lnTo>
                  <a:lnTo>
                    <a:pt x="158147" y="0"/>
                  </a:lnTo>
                  <a:close/>
                </a:path>
              </a:pathLst>
            </a:custGeom>
            <a:solidFill>
              <a:srgbClr val="FFFF00"/>
            </a:solidFill>
          </p:spPr>
          <p:txBody>
            <a:bodyPr wrap="square" lIns="0" tIns="0" rIns="0" bIns="0" rtlCol="0"/>
            <a:lstStyle/>
            <a:p>
              <a:endParaRPr/>
            </a:p>
          </p:txBody>
        </p:sp>
        <p:sp>
          <p:nvSpPr>
            <p:cNvPr id="24" name="object 24"/>
            <p:cNvSpPr/>
            <p:nvPr/>
          </p:nvSpPr>
          <p:spPr>
            <a:xfrm>
              <a:off x="1117005" y="849340"/>
              <a:ext cx="158750" cy="187960"/>
            </a:xfrm>
            <a:custGeom>
              <a:avLst/>
              <a:gdLst/>
              <a:ahLst/>
              <a:cxnLst/>
              <a:rect l="l" t="t" r="r" b="b"/>
              <a:pathLst>
                <a:path w="158750" h="187959">
                  <a:moveTo>
                    <a:pt x="0" y="0"/>
                  </a:moveTo>
                  <a:lnTo>
                    <a:pt x="158147" y="0"/>
                  </a:lnTo>
                  <a:lnTo>
                    <a:pt x="158147" y="187359"/>
                  </a:lnTo>
                  <a:lnTo>
                    <a:pt x="0" y="187359"/>
                  </a:lnTo>
                  <a:lnTo>
                    <a:pt x="0" y="0"/>
                  </a:lnTo>
                  <a:close/>
                </a:path>
              </a:pathLst>
            </a:custGeom>
            <a:ln w="6925">
              <a:solidFill>
                <a:srgbClr val="042433"/>
              </a:solidFill>
            </a:ln>
          </p:spPr>
          <p:txBody>
            <a:bodyPr wrap="square" lIns="0" tIns="0" rIns="0" bIns="0" rtlCol="0"/>
            <a:lstStyle/>
            <a:p>
              <a:endParaRPr/>
            </a:p>
          </p:txBody>
        </p:sp>
        <p:sp>
          <p:nvSpPr>
            <p:cNvPr id="25" name="object 25"/>
            <p:cNvSpPr/>
            <p:nvPr/>
          </p:nvSpPr>
          <p:spPr>
            <a:xfrm>
              <a:off x="1484925" y="627732"/>
              <a:ext cx="27940" cy="202565"/>
            </a:xfrm>
            <a:custGeom>
              <a:avLst/>
              <a:gdLst/>
              <a:ahLst/>
              <a:cxnLst/>
              <a:rect l="l" t="t" r="r" b="b"/>
              <a:pathLst>
                <a:path w="27940" h="202565">
                  <a:moveTo>
                    <a:pt x="10387" y="174699"/>
                  </a:moveTo>
                  <a:lnTo>
                    <a:pt x="0" y="174699"/>
                  </a:lnTo>
                  <a:lnTo>
                    <a:pt x="13850" y="202400"/>
                  </a:lnTo>
                  <a:lnTo>
                    <a:pt x="25392" y="179316"/>
                  </a:lnTo>
                  <a:lnTo>
                    <a:pt x="10387" y="179316"/>
                  </a:lnTo>
                  <a:lnTo>
                    <a:pt x="10387" y="174699"/>
                  </a:lnTo>
                  <a:close/>
                </a:path>
                <a:path w="27940" h="202565">
                  <a:moveTo>
                    <a:pt x="17313" y="0"/>
                  </a:moveTo>
                  <a:lnTo>
                    <a:pt x="10387" y="0"/>
                  </a:lnTo>
                  <a:lnTo>
                    <a:pt x="10387" y="179316"/>
                  </a:lnTo>
                  <a:lnTo>
                    <a:pt x="17313" y="179316"/>
                  </a:lnTo>
                  <a:lnTo>
                    <a:pt x="17313" y="0"/>
                  </a:lnTo>
                  <a:close/>
                </a:path>
                <a:path w="27940" h="202565">
                  <a:moveTo>
                    <a:pt x="27700" y="174699"/>
                  </a:moveTo>
                  <a:lnTo>
                    <a:pt x="17313" y="174699"/>
                  </a:lnTo>
                  <a:lnTo>
                    <a:pt x="17313" y="179316"/>
                  </a:lnTo>
                  <a:lnTo>
                    <a:pt x="25392" y="179316"/>
                  </a:lnTo>
                  <a:lnTo>
                    <a:pt x="27700" y="174699"/>
                  </a:lnTo>
                  <a:close/>
                </a:path>
              </a:pathLst>
            </a:custGeom>
            <a:solidFill>
              <a:srgbClr val="156082"/>
            </a:solidFill>
          </p:spPr>
          <p:txBody>
            <a:bodyPr wrap="square" lIns="0" tIns="0" rIns="0" bIns="0" rtlCol="0"/>
            <a:lstStyle/>
            <a:p>
              <a:endParaRPr/>
            </a:p>
          </p:txBody>
        </p:sp>
        <p:sp>
          <p:nvSpPr>
            <p:cNvPr id="26" name="object 26"/>
            <p:cNvSpPr/>
            <p:nvPr/>
          </p:nvSpPr>
          <p:spPr>
            <a:xfrm>
              <a:off x="1407110" y="849340"/>
              <a:ext cx="158750" cy="187960"/>
            </a:xfrm>
            <a:custGeom>
              <a:avLst/>
              <a:gdLst/>
              <a:ahLst/>
              <a:cxnLst/>
              <a:rect l="l" t="t" r="r" b="b"/>
              <a:pathLst>
                <a:path w="158750" h="187959">
                  <a:moveTo>
                    <a:pt x="158147" y="0"/>
                  </a:moveTo>
                  <a:lnTo>
                    <a:pt x="0" y="0"/>
                  </a:lnTo>
                  <a:lnTo>
                    <a:pt x="0" y="187359"/>
                  </a:lnTo>
                  <a:lnTo>
                    <a:pt x="158147" y="187359"/>
                  </a:lnTo>
                  <a:lnTo>
                    <a:pt x="158147" y="0"/>
                  </a:lnTo>
                  <a:close/>
                </a:path>
              </a:pathLst>
            </a:custGeom>
            <a:solidFill>
              <a:srgbClr val="FFFF00"/>
            </a:solidFill>
          </p:spPr>
          <p:txBody>
            <a:bodyPr wrap="square" lIns="0" tIns="0" rIns="0" bIns="0" rtlCol="0"/>
            <a:lstStyle/>
            <a:p>
              <a:endParaRPr/>
            </a:p>
          </p:txBody>
        </p:sp>
        <p:sp>
          <p:nvSpPr>
            <p:cNvPr id="27" name="object 27"/>
            <p:cNvSpPr/>
            <p:nvPr/>
          </p:nvSpPr>
          <p:spPr>
            <a:xfrm>
              <a:off x="1407110" y="849340"/>
              <a:ext cx="158750" cy="187960"/>
            </a:xfrm>
            <a:custGeom>
              <a:avLst/>
              <a:gdLst/>
              <a:ahLst/>
              <a:cxnLst/>
              <a:rect l="l" t="t" r="r" b="b"/>
              <a:pathLst>
                <a:path w="158750" h="187959">
                  <a:moveTo>
                    <a:pt x="0" y="0"/>
                  </a:moveTo>
                  <a:lnTo>
                    <a:pt x="158147" y="0"/>
                  </a:lnTo>
                  <a:lnTo>
                    <a:pt x="158147" y="187359"/>
                  </a:lnTo>
                  <a:lnTo>
                    <a:pt x="0" y="187359"/>
                  </a:lnTo>
                  <a:lnTo>
                    <a:pt x="0" y="0"/>
                  </a:lnTo>
                  <a:close/>
                </a:path>
              </a:pathLst>
            </a:custGeom>
            <a:ln w="6925">
              <a:solidFill>
                <a:srgbClr val="042433"/>
              </a:solidFill>
            </a:ln>
          </p:spPr>
          <p:txBody>
            <a:bodyPr wrap="square" lIns="0" tIns="0" rIns="0" bIns="0" rtlCol="0"/>
            <a:lstStyle/>
            <a:p>
              <a:endParaRPr/>
            </a:p>
          </p:txBody>
        </p:sp>
        <p:sp>
          <p:nvSpPr>
            <p:cNvPr id="28" name="object 28"/>
            <p:cNvSpPr/>
            <p:nvPr/>
          </p:nvSpPr>
          <p:spPr>
            <a:xfrm>
              <a:off x="1181874" y="1036713"/>
              <a:ext cx="318770" cy="219710"/>
            </a:xfrm>
            <a:custGeom>
              <a:avLst/>
              <a:gdLst/>
              <a:ahLst/>
              <a:cxnLst/>
              <a:rect l="l" t="t" r="r" b="b"/>
              <a:pathLst>
                <a:path w="318769" h="219709">
                  <a:moveTo>
                    <a:pt x="27647" y="192036"/>
                  </a:moveTo>
                  <a:lnTo>
                    <a:pt x="17259" y="192036"/>
                  </a:lnTo>
                  <a:lnTo>
                    <a:pt x="17995" y="0"/>
                  </a:lnTo>
                  <a:lnTo>
                    <a:pt x="11061" y="0"/>
                  </a:lnTo>
                  <a:lnTo>
                    <a:pt x="10337" y="192036"/>
                  </a:lnTo>
                  <a:lnTo>
                    <a:pt x="0" y="192036"/>
                  </a:lnTo>
                  <a:lnTo>
                    <a:pt x="13690" y="219684"/>
                  </a:lnTo>
                  <a:lnTo>
                    <a:pt x="25336" y="196621"/>
                  </a:lnTo>
                  <a:lnTo>
                    <a:pt x="27647" y="192036"/>
                  </a:lnTo>
                  <a:close/>
                </a:path>
                <a:path w="318769" h="219709">
                  <a:moveTo>
                    <a:pt x="318757" y="192036"/>
                  </a:moveTo>
                  <a:lnTo>
                    <a:pt x="308368" y="192036"/>
                  </a:lnTo>
                  <a:lnTo>
                    <a:pt x="309105" y="0"/>
                  </a:lnTo>
                  <a:lnTo>
                    <a:pt x="302183" y="0"/>
                  </a:lnTo>
                  <a:lnTo>
                    <a:pt x="301447" y="192036"/>
                  </a:lnTo>
                  <a:lnTo>
                    <a:pt x="291109" y="192036"/>
                  </a:lnTo>
                  <a:lnTo>
                    <a:pt x="304800" y="219684"/>
                  </a:lnTo>
                  <a:lnTo>
                    <a:pt x="316445" y="196621"/>
                  </a:lnTo>
                  <a:lnTo>
                    <a:pt x="318757" y="192036"/>
                  </a:lnTo>
                  <a:close/>
                </a:path>
              </a:pathLst>
            </a:custGeom>
            <a:solidFill>
              <a:srgbClr val="156082"/>
            </a:solidFill>
          </p:spPr>
          <p:txBody>
            <a:bodyPr wrap="square" lIns="0" tIns="0" rIns="0" bIns="0" rtlCol="0"/>
            <a:lstStyle/>
            <a:p>
              <a:endParaRPr/>
            </a:p>
          </p:txBody>
        </p:sp>
        <p:pic>
          <p:nvPicPr>
            <p:cNvPr id="29" name="object 29"/>
            <p:cNvPicPr/>
            <p:nvPr/>
          </p:nvPicPr>
          <p:blipFill>
            <a:blip r:embed="rId7" cstate="print"/>
            <a:stretch>
              <a:fillRect/>
            </a:stretch>
          </p:blipFill>
          <p:spPr>
            <a:xfrm>
              <a:off x="614442" y="941761"/>
              <a:ext cx="267944" cy="267944"/>
            </a:xfrm>
            <a:prstGeom prst="rect">
              <a:avLst/>
            </a:prstGeom>
          </p:spPr>
        </p:pic>
        <p:pic>
          <p:nvPicPr>
            <p:cNvPr id="30" name="object 30"/>
            <p:cNvPicPr/>
            <p:nvPr/>
          </p:nvPicPr>
          <p:blipFill>
            <a:blip r:embed="rId8" cstate="print"/>
            <a:stretch>
              <a:fillRect/>
            </a:stretch>
          </p:blipFill>
          <p:spPr>
            <a:xfrm>
              <a:off x="428031" y="739544"/>
              <a:ext cx="323653" cy="242161"/>
            </a:xfrm>
            <a:prstGeom prst="rect">
              <a:avLst/>
            </a:prstGeom>
          </p:spPr>
        </p:pic>
      </p:grpSp>
      <p:sp>
        <p:nvSpPr>
          <p:cNvPr id="31" name="object 31"/>
          <p:cNvSpPr txBox="1"/>
          <p:nvPr/>
        </p:nvSpPr>
        <p:spPr>
          <a:xfrm>
            <a:off x="5159304" y="496563"/>
            <a:ext cx="252095" cy="113664"/>
          </a:xfrm>
          <a:prstGeom prst="rect">
            <a:avLst/>
          </a:prstGeom>
        </p:spPr>
        <p:txBody>
          <a:bodyPr vert="horz" wrap="square" lIns="0" tIns="16510" rIns="0" bIns="0" rtlCol="0">
            <a:spAutoFit/>
          </a:bodyPr>
          <a:lstStyle/>
          <a:p>
            <a:pPr marL="12700">
              <a:lnSpc>
                <a:spcPct val="100000"/>
              </a:lnSpc>
              <a:spcBef>
                <a:spcPts val="130"/>
              </a:spcBef>
            </a:pPr>
            <a:r>
              <a:rPr sz="550" spc="-10" dirty="0">
                <a:solidFill>
                  <a:srgbClr val="FF0000"/>
                </a:solidFill>
                <a:latin typeface="Arial"/>
                <a:cs typeface="Arial"/>
              </a:rPr>
              <a:t>Output</a:t>
            </a:r>
            <a:endParaRPr sz="550">
              <a:latin typeface="Arial"/>
              <a:cs typeface="Arial"/>
            </a:endParaRPr>
          </a:p>
        </p:txBody>
      </p:sp>
      <p:grpSp>
        <p:nvGrpSpPr>
          <p:cNvPr id="32" name="object 32"/>
          <p:cNvGrpSpPr/>
          <p:nvPr/>
        </p:nvGrpSpPr>
        <p:grpSpPr>
          <a:xfrm>
            <a:off x="4782846" y="638450"/>
            <a:ext cx="165100" cy="628015"/>
            <a:chOff x="1951622" y="628740"/>
            <a:chExt cx="165100" cy="628015"/>
          </a:xfrm>
        </p:grpSpPr>
        <p:sp>
          <p:nvSpPr>
            <p:cNvPr id="33" name="object 33"/>
            <p:cNvSpPr/>
            <p:nvPr/>
          </p:nvSpPr>
          <p:spPr>
            <a:xfrm>
              <a:off x="2021820" y="628740"/>
              <a:ext cx="27940" cy="210820"/>
            </a:xfrm>
            <a:custGeom>
              <a:avLst/>
              <a:gdLst/>
              <a:ahLst/>
              <a:cxnLst/>
              <a:rect l="l" t="t" r="r" b="b"/>
              <a:pathLst>
                <a:path w="27939" h="210819">
                  <a:moveTo>
                    <a:pt x="10387" y="182971"/>
                  </a:moveTo>
                  <a:lnTo>
                    <a:pt x="0" y="182971"/>
                  </a:lnTo>
                  <a:lnTo>
                    <a:pt x="13850" y="210672"/>
                  </a:lnTo>
                  <a:lnTo>
                    <a:pt x="25392" y="187588"/>
                  </a:lnTo>
                  <a:lnTo>
                    <a:pt x="10387" y="187588"/>
                  </a:lnTo>
                  <a:lnTo>
                    <a:pt x="10387" y="182971"/>
                  </a:lnTo>
                  <a:close/>
                </a:path>
                <a:path w="27939" h="210819">
                  <a:moveTo>
                    <a:pt x="17312" y="0"/>
                  </a:moveTo>
                  <a:lnTo>
                    <a:pt x="10387" y="0"/>
                  </a:lnTo>
                  <a:lnTo>
                    <a:pt x="10387" y="187588"/>
                  </a:lnTo>
                  <a:lnTo>
                    <a:pt x="17313" y="187588"/>
                  </a:lnTo>
                  <a:lnTo>
                    <a:pt x="17312" y="0"/>
                  </a:lnTo>
                  <a:close/>
                </a:path>
                <a:path w="27939" h="210819">
                  <a:moveTo>
                    <a:pt x="27700" y="182971"/>
                  </a:moveTo>
                  <a:lnTo>
                    <a:pt x="17313" y="182971"/>
                  </a:lnTo>
                  <a:lnTo>
                    <a:pt x="17313" y="187588"/>
                  </a:lnTo>
                  <a:lnTo>
                    <a:pt x="25392" y="187588"/>
                  </a:lnTo>
                  <a:lnTo>
                    <a:pt x="27700" y="182971"/>
                  </a:lnTo>
                  <a:close/>
                </a:path>
              </a:pathLst>
            </a:custGeom>
            <a:solidFill>
              <a:srgbClr val="156082"/>
            </a:solidFill>
          </p:spPr>
          <p:txBody>
            <a:bodyPr wrap="square" lIns="0" tIns="0" rIns="0" bIns="0" rtlCol="0"/>
            <a:lstStyle/>
            <a:p>
              <a:endParaRPr/>
            </a:p>
          </p:txBody>
        </p:sp>
        <p:sp>
          <p:nvSpPr>
            <p:cNvPr id="34" name="object 34"/>
            <p:cNvSpPr/>
            <p:nvPr/>
          </p:nvSpPr>
          <p:spPr>
            <a:xfrm>
              <a:off x="1955085" y="849340"/>
              <a:ext cx="158750" cy="187960"/>
            </a:xfrm>
            <a:custGeom>
              <a:avLst/>
              <a:gdLst/>
              <a:ahLst/>
              <a:cxnLst/>
              <a:rect l="l" t="t" r="r" b="b"/>
              <a:pathLst>
                <a:path w="158750" h="187959">
                  <a:moveTo>
                    <a:pt x="158147" y="0"/>
                  </a:moveTo>
                  <a:lnTo>
                    <a:pt x="0" y="0"/>
                  </a:lnTo>
                  <a:lnTo>
                    <a:pt x="0" y="187359"/>
                  </a:lnTo>
                  <a:lnTo>
                    <a:pt x="158147" y="187359"/>
                  </a:lnTo>
                  <a:lnTo>
                    <a:pt x="158147" y="0"/>
                  </a:lnTo>
                  <a:close/>
                </a:path>
              </a:pathLst>
            </a:custGeom>
            <a:solidFill>
              <a:srgbClr val="FFFF00"/>
            </a:solidFill>
          </p:spPr>
          <p:txBody>
            <a:bodyPr wrap="square" lIns="0" tIns="0" rIns="0" bIns="0" rtlCol="0"/>
            <a:lstStyle/>
            <a:p>
              <a:endParaRPr/>
            </a:p>
          </p:txBody>
        </p:sp>
        <p:sp>
          <p:nvSpPr>
            <p:cNvPr id="35" name="object 35"/>
            <p:cNvSpPr/>
            <p:nvPr/>
          </p:nvSpPr>
          <p:spPr>
            <a:xfrm>
              <a:off x="1955085" y="849340"/>
              <a:ext cx="158750" cy="187960"/>
            </a:xfrm>
            <a:custGeom>
              <a:avLst/>
              <a:gdLst/>
              <a:ahLst/>
              <a:cxnLst/>
              <a:rect l="l" t="t" r="r" b="b"/>
              <a:pathLst>
                <a:path w="158750" h="187959">
                  <a:moveTo>
                    <a:pt x="0" y="0"/>
                  </a:moveTo>
                  <a:lnTo>
                    <a:pt x="158147" y="0"/>
                  </a:lnTo>
                  <a:lnTo>
                    <a:pt x="158147" y="187359"/>
                  </a:lnTo>
                  <a:lnTo>
                    <a:pt x="0" y="187359"/>
                  </a:lnTo>
                  <a:lnTo>
                    <a:pt x="0" y="0"/>
                  </a:lnTo>
                  <a:close/>
                </a:path>
              </a:pathLst>
            </a:custGeom>
            <a:ln w="6925">
              <a:solidFill>
                <a:srgbClr val="042433"/>
              </a:solidFill>
            </a:ln>
          </p:spPr>
          <p:txBody>
            <a:bodyPr wrap="square" lIns="0" tIns="0" rIns="0" bIns="0" rtlCol="0"/>
            <a:lstStyle/>
            <a:p>
              <a:endParaRPr/>
            </a:p>
          </p:txBody>
        </p:sp>
        <p:sp>
          <p:nvSpPr>
            <p:cNvPr id="36" name="object 36"/>
            <p:cNvSpPr/>
            <p:nvPr/>
          </p:nvSpPr>
          <p:spPr>
            <a:xfrm>
              <a:off x="2019962" y="1036713"/>
              <a:ext cx="27940" cy="219710"/>
            </a:xfrm>
            <a:custGeom>
              <a:avLst/>
              <a:gdLst/>
              <a:ahLst/>
              <a:cxnLst/>
              <a:rect l="l" t="t" r="r" b="b"/>
              <a:pathLst>
                <a:path w="27939" h="219709">
                  <a:moveTo>
                    <a:pt x="10335" y="192034"/>
                  </a:moveTo>
                  <a:lnTo>
                    <a:pt x="0" y="192034"/>
                  </a:lnTo>
                  <a:lnTo>
                    <a:pt x="13693" y="219682"/>
                  </a:lnTo>
                  <a:lnTo>
                    <a:pt x="25338" y="196611"/>
                  </a:lnTo>
                  <a:lnTo>
                    <a:pt x="10318" y="196611"/>
                  </a:lnTo>
                  <a:lnTo>
                    <a:pt x="10335" y="192034"/>
                  </a:lnTo>
                  <a:close/>
                </a:path>
                <a:path w="27939" h="219709">
                  <a:moveTo>
                    <a:pt x="17990" y="0"/>
                  </a:moveTo>
                  <a:lnTo>
                    <a:pt x="11065" y="0"/>
                  </a:lnTo>
                  <a:lnTo>
                    <a:pt x="10335" y="192034"/>
                  </a:lnTo>
                  <a:lnTo>
                    <a:pt x="10318" y="196611"/>
                  </a:lnTo>
                  <a:lnTo>
                    <a:pt x="17243" y="196611"/>
                  </a:lnTo>
                  <a:lnTo>
                    <a:pt x="17990" y="0"/>
                  </a:lnTo>
                  <a:close/>
                </a:path>
                <a:path w="27939" h="219709">
                  <a:moveTo>
                    <a:pt x="27648" y="192034"/>
                  </a:moveTo>
                  <a:lnTo>
                    <a:pt x="17260" y="192034"/>
                  </a:lnTo>
                  <a:lnTo>
                    <a:pt x="17243" y="196611"/>
                  </a:lnTo>
                  <a:lnTo>
                    <a:pt x="25338" y="196611"/>
                  </a:lnTo>
                  <a:lnTo>
                    <a:pt x="27648" y="192034"/>
                  </a:lnTo>
                  <a:close/>
                </a:path>
              </a:pathLst>
            </a:custGeom>
            <a:solidFill>
              <a:srgbClr val="156082"/>
            </a:solidFill>
          </p:spPr>
          <p:txBody>
            <a:bodyPr wrap="square" lIns="0" tIns="0" rIns="0" bIns="0" rtlCol="0"/>
            <a:lstStyle/>
            <a:p>
              <a:endParaRPr/>
            </a:p>
          </p:txBody>
        </p:sp>
      </p:grpSp>
      <p:sp>
        <p:nvSpPr>
          <p:cNvPr id="37" name="object 37"/>
          <p:cNvSpPr txBox="1"/>
          <p:nvPr/>
        </p:nvSpPr>
        <p:spPr>
          <a:xfrm>
            <a:off x="3187700" y="890420"/>
            <a:ext cx="2402840" cy="1777153"/>
          </a:xfrm>
          <a:prstGeom prst="rect">
            <a:avLst/>
          </a:prstGeom>
        </p:spPr>
        <p:txBody>
          <a:bodyPr vert="horz" wrap="square" lIns="0" tIns="16510" rIns="0" bIns="0" rtlCol="0">
            <a:spAutoFit/>
          </a:bodyPr>
          <a:lstStyle/>
          <a:p>
            <a:pPr marL="798830">
              <a:lnSpc>
                <a:spcPct val="100000"/>
              </a:lnSpc>
              <a:spcBef>
                <a:spcPts val="130"/>
              </a:spcBef>
              <a:tabLst>
                <a:tab pos="1089025" algn="l"/>
                <a:tab pos="1635760" algn="l"/>
              </a:tabLst>
            </a:pPr>
            <a:r>
              <a:rPr sz="550" dirty="0">
                <a:solidFill>
                  <a:srgbClr val="FF0000"/>
                </a:solidFill>
                <a:latin typeface="Arial"/>
                <a:cs typeface="Arial"/>
              </a:rPr>
              <a:t>E1	E2	En</a:t>
            </a:r>
            <a:endParaRPr sz="550" dirty="0">
              <a:latin typeface="Arial"/>
              <a:cs typeface="Arial"/>
            </a:endParaRPr>
          </a:p>
          <a:p>
            <a:pPr>
              <a:lnSpc>
                <a:spcPct val="100000"/>
              </a:lnSpc>
              <a:spcBef>
                <a:spcPts val="250"/>
              </a:spcBef>
            </a:pPr>
            <a:endParaRPr sz="550" dirty="0">
              <a:latin typeface="Arial"/>
              <a:cs typeface="Arial"/>
            </a:endParaRPr>
          </a:p>
          <a:p>
            <a:pPr marL="844550">
              <a:lnSpc>
                <a:spcPct val="100000"/>
              </a:lnSpc>
              <a:tabLst>
                <a:tab pos="1693545" algn="l"/>
              </a:tabLst>
            </a:pPr>
            <a:r>
              <a:rPr sz="550" dirty="0">
                <a:solidFill>
                  <a:srgbClr val="FF0000"/>
                </a:solidFill>
                <a:latin typeface="Arial"/>
                <a:cs typeface="Arial"/>
              </a:rPr>
              <a:t>Output  </a:t>
            </a:r>
            <a:r>
              <a:rPr lang="en-US" sz="550" dirty="0">
                <a:solidFill>
                  <a:srgbClr val="FF0000"/>
                </a:solidFill>
                <a:latin typeface="Arial"/>
                <a:cs typeface="Arial"/>
              </a:rPr>
              <a:t>   </a:t>
            </a:r>
            <a:r>
              <a:rPr sz="550" dirty="0">
                <a:solidFill>
                  <a:srgbClr val="FF0000"/>
                </a:solidFill>
                <a:latin typeface="Arial"/>
                <a:cs typeface="Arial"/>
              </a:rPr>
              <a:t>Output	Output</a:t>
            </a:r>
            <a:endParaRPr sz="550" dirty="0">
              <a:latin typeface="Arial"/>
              <a:cs typeface="Arial"/>
            </a:endParaRPr>
          </a:p>
          <a:p>
            <a:pPr>
              <a:lnSpc>
                <a:spcPct val="100000"/>
              </a:lnSpc>
              <a:spcBef>
                <a:spcPts val="480"/>
              </a:spcBef>
            </a:pPr>
            <a:endParaRPr sz="550" dirty="0">
              <a:latin typeface="Arial"/>
              <a:cs typeface="Arial"/>
            </a:endParaRPr>
          </a:p>
          <a:p>
            <a:pPr marL="511175">
              <a:lnSpc>
                <a:spcPct val="100000"/>
              </a:lnSpc>
            </a:pPr>
            <a:r>
              <a:rPr sz="1100" b="1" dirty="0">
                <a:latin typeface="Arial"/>
                <a:cs typeface="Arial"/>
              </a:rPr>
              <a:t>Early-Exit Networks</a:t>
            </a:r>
            <a:endParaRPr sz="1100" dirty="0">
              <a:latin typeface="Arial"/>
              <a:cs typeface="Arial"/>
            </a:endParaRPr>
          </a:p>
          <a:p>
            <a:pPr marL="230188" marR="214629" indent="-171450">
              <a:lnSpc>
                <a:spcPct val="102699"/>
              </a:lnSpc>
              <a:spcBef>
                <a:spcPts val="300"/>
              </a:spcBef>
              <a:buFont typeface="Arial" panose="020B0604020202020204" pitchFamily="34" charset="0"/>
              <a:buChar char="•"/>
            </a:pPr>
            <a:r>
              <a:rPr sz="1100" dirty="0">
                <a:latin typeface="Arial"/>
                <a:cs typeface="Arial"/>
              </a:rPr>
              <a:t>Add intermediate classifiers inside the network.</a:t>
            </a:r>
            <a:endParaRPr lang="en-US" sz="1100" dirty="0">
              <a:latin typeface="Arial"/>
              <a:cs typeface="Arial"/>
            </a:endParaRPr>
          </a:p>
          <a:p>
            <a:pPr marL="230188" marR="214629" indent="-171450">
              <a:lnSpc>
                <a:spcPct val="102699"/>
              </a:lnSpc>
              <a:spcBef>
                <a:spcPts val="300"/>
              </a:spcBef>
              <a:buFont typeface="Arial" panose="020B0604020202020204" pitchFamily="34" charset="0"/>
              <a:buChar char="•"/>
            </a:pPr>
            <a:r>
              <a:rPr sz="1100" dirty="0">
                <a:latin typeface="Arial"/>
                <a:cs typeface="Arial"/>
              </a:rPr>
              <a:t>Allow the model to </a:t>
            </a:r>
            <a:r>
              <a:rPr sz="1100" b="1" dirty="0">
                <a:latin typeface="Arial"/>
                <a:cs typeface="Arial"/>
              </a:rPr>
              <a:t>stop early </a:t>
            </a:r>
            <a:r>
              <a:rPr sz="1100" dirty="0">
                <a:latin typeface="Arial"/>
                <a:cs typeface="Arial"/>
              </a:rPr>
              <a:t>when confidence is high.</a:t>
            </a:r>
            <a:endParaRPr lang="en-US" sz="1100" dirty="0">
              <a:latin typeface="Arial"/>
              <a:cs typeface="Arial"/>
            </a:endParaRPr>
          </a:p>
          <a:p>
            <a:pPr marL="230188" marR="214629" indent="-171450">
              <a:lnSpc>
                <a:spcPct val="102699"/>
              </a:lnSpc>
              <a:spcBef>
                <a:spcPts val="300"/>
              </a:spcBef>
              <a:buFont typeface="Arial" panose="020B0604020202020204" pitchFamily="34" charset="0"/>
              <a:buChar char="•"/>
            </a:pPr>
            <a:r>
              <a:rPr sz="1100" dirty="0">
                <a:latin typeface="Arial"/>
                <a:cs typeface="Arial"/>
              </a:rPr>
              <a:t>Reduce inference latency by skipping deeper layers.</a:t>
            </a:r>
            <a:endParaRPr lang="en-US" sz="1100" dirty="0">
              <a:latin typeface="Arial"/>
              <a:cs typeface="Arial"/>
            </a:endParaRPr>
          </a:p>
        </p:txBody>
      </p:sp>
      <p:pic>
        <p:nvPicPr>
          <p:cNvPr id="38" name="object 38"/>
          <p:cNvPicPr/>
          <p:nvPr/>
        </p:nvPicPr>
        <p:blipFill>
          <a:blip r:embed="rId9" cstate="print"/>
          <a:stretch>
            <a:fillRect/>
          </a:stretch>
        </p:blipFill>
        <p:spPr>
          <a:xfrm>
            <a:off x="837584" y="530973"/>
            <a:ext cx="217751" cy="253553"/>
          </a:xfrm>
          <a:prstGeom prst="rect">
            <a:avLst/>
          </a:prstGeom>
        </p:spPr>
      </p:pic>
      <p:sp>
        <p:nvSpPr>
          <p:cNvPr id="39" name="object 39"/>
          <p:cNvSpPr txBox="1"/>
          <p:nvPr/>
        </p:nvSpPr>
        <p:spPr>
          <a:xfrm>
            <a:off x="894677" y="595183"/>
            <a:ext cx="103505" cy="115570"/>
          </a:xfrm>
          <a:prstGeom prst="rect">
            <a:avLst/>
          </a:prstGeom>
        </p:spPr>
        <p:txBody>
          <a:bodyPr vert="horz" wrap="square" lIns="0" tIns="17145" rIns="0" bIns="0" rtlCol="0">
            <a:spAutoFit/>
          </a:bodyPr>
          <a:lstStyle/>
          <a:p>
            <a:pPr marL="12700">
              <a:lnSpc>
                <a:spcPct val="100000"/>
              </a:lnSpc>
              <a:spcBef>
                <a:spcPts val="135"/>
              </a:spcBef>
            </a:pPr>
            <a:r>
              <a:rPr sz="550" spc="-25" dirty="0">
                <a:solidFill>
                  <a:srgbClr val="FF0000"/>
                </a:solidFill>
                <a:latin typeface="Arial"/>
                <a:cs typeface="Arial"/>
              </a:rPr>
              <a:t>L0</a:t>
            </a:r>
            <a:endParaRPr sz="550">
              <a:latin typeface="Arial"/>
              <a:cs typeface="Arial"/>
            </a:endParaRPr>
          </a:p>
        </p:txBody>
      </p:sp>
      <p:pic>
        <p:nvPicPr>
          <p:cNvPr id="40" name="object 40"/>
          <p:cNvPicPr/>
          <p:nvPr/>
        </p:nvPicPr>
        <p:blipFill>
          <a:blip r:embed="rId10" cstate="print"/>
          <a:stretch>
            <a:fillRect/>
          </a:stretch>
        </p:blipFill>
        <p:spPr>
          <a:xfrm>
            <a:off x="1143434" y="530973"/>
            <a:ext cx="218774" cy="253553"/>
          </a:xfrm>
          <a:prstGeom prst="rect">
            <a:avLst/>
          </a:prstGeom>
        </p:spPr>
      </p:pic>
      <p:sp>
        <p:nvSpPr>
          <p:cNvPr id="41" name="object 41"/>
          <p:cNvSpPr txBox="1"/>
          <p:nvPr/>
        </p:nvSpPr>
        <p:spPr>
          <a:xfrm>
            <a:off x="1200822" y="595183"/>
            <a:ext cx="103505" cy="115570"/>
          </a:xfrm>
          <a:prstGeom prst="rect">
            <a:avLst/>
          </a:prstGeom>
        </p:spPr>
        <p:txBody>
          <a:bodyPr vert="horz" wrap="square" lIns="0" tIns="17145" rIns="0" bIns="0" rtlCol="0">
            <a:spAutoFit/>
          </a:bodyPr>
          <a:lstStyle/>
          <a:p>
            <a:pPr marL="12700">
              <a:lnSpc>
                <a:spcPct val="100000"/>
              </a:lnSpc>
              <a:spcBef>
                <a:spcPts val="135"/>
              </a:spcBef>
            </a:pPr>
            <a:r>
              <a:rPr sz="550" spc="-25" dirty="0">
                <a:solidFill>
                  <a:srgbClr val="FF0000"/>
                </a:solidFill>
                <a:latin typeface="Arial"/>
                <a:cs typeface="Arial"/>
              </a:rPr>
              <a:t>L1</a:t>
            </a:r>
            <a:endParaRPr sz="550">
              <a:latin typeface="Arial"/>
              <a:cs typeface="Arial"/>
            </a:endParaRPr>
          </a:p>
        </p:txBody>
      </p:sp>
      <p:pic>
        <p:nvPicPr>
          <p:cNvPr id="42" name="object 42"/>
          <p:cNvPicPr/>
          <p:nvPr/>
        </p:nvPicPr>
        <p:blipFill>
          <a:blip r:embed="rId11" cstate="print"/>
          <a:stretch>
            <a:fillRect/>
          </a:stretch>
        </p:blipFill>
        <p:spPr>
          <a:xfrm>
            <a:off x="1449284" y="530973"/>
            <a:ext cx="218774" cy="253553"/>
          </a:xfrm>
          <a:prstGeom prst="rect">
            <a:avLst/>
          </a:prstGeom>
        </p:spPr>
      </p:pic>
      <p:sp>
        <p:nvSpPr>
          <p:cNvPr id="43" name="object 43"/>
          <p:cNvSpPr txBox="1"/>
          <p:nvPr/>
        </p:nvSpPr>
        <p:spPr>
          <a:xfrm>
            <a:off x="1506968" y="595183"/>
            <a:ext cx="103505" cy="115570"/>
          </a:xfrm>
          <a:prstGeom prst="rect">
            <a:avLst/>
          </a:prstGeom>
        </p:spPr>
        <p:txBody>
          <a:bodyPr vert="horz" wrap="square" lIns="0" tIns="17145" rIns="0" bIns="0" rtlCol="0">
            <a:spAutoFit/>
          </a:bodyPr>
          <a:lstStyle/>
          <a:p>
            <a:pPr marL="12700">
              <a:lnSpc>
                <a:spcPct val="100000"/>
              </a:lnSpc>
              <a:spcBef>
                <a:spcPts val="135"/>
              </a:spcBef>
            </a:pPr>
            <a:r>
              <a:rPr sz="550" spc="-25" dirty="0">
                <a:solidFill>
                  <a:srgbClr val="FF0000"/>
                </a:solidFill>
                <a:latin typeface="Arial"/>
                <a:cs typeface="Arial"/>
              </a:rPr>
              <a:t>L2</a:t>
            </a:r>
            <a:endParaRPr sz="550">
              <a:latin typeface="Arial"/>
              <a:cs typeface="Arial"/>
            </a:endParaRPr>
          </a:p>
        </p:txBody>
      </p:sp>
      <p:pic>
        <p:nvPicPr>
          <p:cNvPr id="44" name="object 44"/>
          <p:cNvPicPr/>
          <p:nvPr/>
        </p:nvPicPr>
        <p:blipFill>
          <a:blip r:embed="rId12" cstate="print"/>
          <a:stretch>
            <a:fillRect/>
          </a:stretch>
        </p:blipFill>
        <p:spPr>
          <a:xfrm>
            <a:off x="1993471" y="530973"/>
            <a:ext cx="222866" cy="253553"/>
          </a:xfrm>
          <a:prstGeom prst="rect">
            <a:avLst/>
          </a:prstGeom>
        </p:spPr>
      </p:pic>
      <p:sp>
        <p:nvSpPr>
          <p:cNvPr id="45" name="object 45"/>
          <p:cNvSpPr txBox="1"/>
          <p:nvPr/>
        </p:nvSpPr>
        <p:spPr>
          <a:xfrm>
            <a:off x="2052178" y="595183"/>
            <a:ext cx="104775" cy="115570"/>
          </a:xfrm>
          <a:prstGeom prst="rect">
            <a:avLst/>
          </a:prstGeom>
        </p:spPr>
        <p:txBody>
          <a:bodyPr vert="horz" wrap="square" lIns="0" tIns="17145" rIns="0" bIns="0" rtlCol="0">
            <a:spAutoFit/>
          </a:bodyPr>
          <a:lstStyle/>
          <a:p>
            <a:pPr marL="12700">
              <a:lnSpc>
                <a:spcPct val="100000"/>
              </a:lnSpc>
              <a:spcBef>
                <a:spcPts val="135"/>
              </a:spcBef>
            </a:pPr>
            <a:r>
              <a:rPr sz="550" spc="-25" dirty="0">
                <a:solidFill>
                  <a:srgbClr val="FF0000"/>
                </a:solidFill>
                <a:latin typeface="Arial"/>
                <a:cs typeface="Arial"/>
              </a:rPr>
              <a:t>Ln</a:t>
            </a:r>
            <a:endParaRPr sz="550">
              <a:latin typeface="Arial"/>
              <a:cs typeface="Arial"/>
            </a:endParaRPr>
          </a:p>
        </p:txBody>
      </p:sp>
      <p:sp>
        <p:nvSpPr>
          <p:cNvPr id="46" name="object 46"/>
          <p:cNvSpPr txBox="1"/>
          <p:nvPr/>
        </p:nvSpPr>
        <p:spPr>
          <a:xfrm>
            <a:off x="235538" y="534489"/>
            <a:ext cx="423545" cy="247015"/>
          </a:xfrm>
          <a:prstGeom prst="rect">
            <a:avLst/>
          </a:prstGeom>
          <a:solidFill>
            <a:srgbClr val="FBE3D6"/>
          </a:solidFill>
          <a:ln w="7032">
            <a:solidFill>
              <a:srgbClr val="042433"/>
            </a:solidFill>
          </a:ln>
        </p:spPr>
        <p:txBody>
          <a:bodyPr vert="horz" wrap="square" lIns="0" tIns="78105" rIns="0" bIns="0" rtlCol="0">
            <a:spAutoFit/>
          </a:bodyPr>
          <a:lstStyle/>
          <a:p>
            <a:pPr marL="109855">
              <a:lnSpc>
                <a:spcPct val="100000"/>
              </a:lnSpc>
              <a:spcBef>
                <a:spcPts val="615"/>
              </a:spcBef>
            </a:pPr>
            <a:r>
              <a:rPr sz="550" spc="-10" dirty="0">
                <a:solidFill>
                  <a:srgbClr val="FF0000"/>
                </a:solidFill>
                <a:latin typeface="Arial"/>
                <a:cs typeface="Arial"/>
              </a:rPr>
              <a:t>INPUT</a:t>
            </a:r>
            <a:endParaRPr sz="550">
              <a:latin typeface="Arial"/>
              <a:cs typeface="Arial"/>
            </a:endParaRPr>
          </a:p>
        </p:txBody>
      </p:sp>
      <p:grpSp>
        <p:nvGrpSpPr>
          <p:cNvPr id="47" name="object 47"/>
          <p:cNvGrpSpPr/>
          <p:nvPr/>
        </p:nvGrpSpPr>
        <p:grpSpPr>
          <a:xfrm>
            <a:off x="1723423" y="632241"/>
            <a:ext cx="93980" cy="49530"/>
            <a:chOff x="4539055" y="645205"/>
            <a:chExt cx="93980" cy="49530"/>
          </a:xfrm>
        </p:grpSpPr>
        <p:sp>
          <p:nvSpPr>
            <p:cNvPr id="48" name="object 48"/>
            <p:cNvSpPr/>
            <p:nvPr/>
          </p:nvSpPr>
          <p:spPr>
            <a:xfrm>
              <a:off x="4542572" y="648721"/>
              <a:ext cx="24130" cy="42545"/>
            </a:xfrm>
            <a:custGeom>
              <a:avLst/>
              <a:gdLst/>
              <a:ahLst/>
              <a:cxnLst/>
              <a:rect l="l" t="t" r="r" b="b"/>
              <a:pathLst>
                <a:path w="24129" h="42545">
                  <a:moveTo>
                    <a:pt x="18260" y="0"/>
                  </a:moveTo>
                  <a:lnTo>
                    <a:pt x="5266" y="0"/>
                  </a:lnTo>
                  <a:lnTo>
                    <a:pt x="0" y="9388"/>
                  </a:lnTo>
                  <a:lnTo>
                    <a:pt x="0" y="20969"/>
                  </a:lnTo>
                  <a:lnTo>
                    <a:pt x="0" y="32550"/>
                  </a:lnTo>
                  <a:lnTo>
                    <a:pt x="5266" y="41939"/>
                  </a:lnTo>
                  <a:lnTo>
                    <a:pt x="18260" y="41939"/>
                  </a:lnTo>
                  <a:lnTo>
                    <a:pt x="23526" y="32550"/>
                  </a:lnTo>
                  <a:lnTo>
                    <a:pt x="23526" y="9388"/>
                  </a:lnTo>
                  <a:lnTo>
                    <a:pt x="18260" y="0"/>
                  </a:lnTo>
                  <a:close/>
                </a:path>
              </a:pathLst>
            </a:custGeom>
            <a:solidFill>
              <a:srgbClr val="000000"/>
            </a:solidFill>
          </p:spPr>
          <p:txBody>
            <a:bodyPr wrap="square" lIns="0" tIns="0" rIns="0" bIns="0" rtlCol="0"/>
            <a:lstStyle/>
            <a:p>
              <a:endParaRPr/>
            </a:p>
          </p:txBody>
        </p:sp>
        <p:sp>
          <p:nvSpPr>
            <p:cNvPr id="49" name="object 49"/>
            <p:cNvSpPr/>
            <p:nvPr/>
          </p:nvSpPr>
          <p:spPr>
            <a:xfrm>
              <a:off x="4542572" y="648721"/>
              <a:ext cx="24130" cy="42545"/>
            </a:xfrm>
            <a:custGeom>
              <a:avLst/>
              <a:gdLst/>
              <a:ahLst/>
              <a:cxnLst/>
              <a:rect l="l" t="t" r="r" b="b"/>
              <a:pathLst>
                <a:path w="24129" h="42545">
                  <a:moveTo>
                    <a:pt x="0" y="20969"/>
                  </a:moveTo>
                  <a:lnTo>
                    <a:pt x="0" y="9388"/>
                  </a:lnTo>
                  <a:lnTo>
                    <a:pt x="5266" y="0"/>
                  </a:lnTo>
                  <a:lnTo>
                    <a:pt x="11763" y="0"/>
                  </a:lnTo>
                  <a:lnTo>
                    <a:pt x="18260" y="0"/>
                  </a:lnTo>
                  <a:lnTo>
                    <a:pt x="23526" y="9388"/>
                  </a:lnTo>
                  <a:lnTo>
                    <a:pt x="23526" y="20969"/>
                  </a:lnTo>
                  <a:lnTo>
                    <a:pt x="23526" y="32550"/>
                  </a:lnTo>
                  <a:lnTo>
                    <a:pt x="18260" y="41939"/>
                  </a:lnTo>
                  <a:lnTo>
                    <a:pt x="11763" y="41939"/>
                  </a:lnTo>
                  <a:lnTo>
                    <a:pt x="5266" y="41939"/>
                  </a:lnTo>
                  <a:lnTo>
                    <a:pt x="0" y="32550"/>
                  </a:lnTo>
                  <a:lnTo>
                    <a:pt x="0" y="20969"/>
                  </a:lnTo>
                  <a:close/>
                </a:path>
              </a:pathLst>
            </a:custGeom>
            <a:ln w="7032">
              <a:solidFill>
                <a:srgbClr val="042433"/>
              </a:solidFill>
            </a:ln>
          </p:spPr>
          <p:txBody>
            <a:bodyPr wrap="square" lIns="0" tIns="0" rIns="0" bIns="0" rtlCol="0"/>
            <a:lstStyle/>
            <a:p>
              <a:endParaRPr/>
            </a:p>
          </p:txBody>
        </p:sp>
        <p:sp>
          <p:nvSpPr>
            <p:cNvPr id="50" name="object 50"/>
            <p:cNvSpPr/>
            <p:nvPr/>
          </p:nvSpPr>
          <p:spPr>
            <a:xfrm>
              <a:off x="4604969" y="648721"/>
              <a:ext cx="24765" cy="42545"/>
            </a:xfrm>
            <a:custGeom>
              <a:avLst/>
              <a:gdLst/>
              <a:ahLst/>
              <a:cxnLst/>
              <a:rect l="l" t="t" r="r" b="b"/>
              <a:pathLst>
                <a:path w="24764" h="42545">
                  <a:moveTo>
                    <a:pt x="19054" y="0"/>
                  </a:moveTo>
                  <a:lnTo>
                    <a:pt x="5495" y="0"/>
                  </a:lnTo>
                  <a:lnTo>
                    <a:pt x="0" y="9388"/>
                  </a:lnTo>
                  <a:lnTo>
                    <a:pt x="0" y="20969"/>
                  </a:lnTo>
                  <a:lnTo>
                    <a:pt x="0" y="32550"/>
                  </a:lnTo>
                  <a:lnTo>
                    <a:pt x="5495" y="41939"/>
                  </a:lnTo>
                  <a:lnTo>
                    <a:pt x="19054" y="41939"/>
                  </a:lnTo>
                  <a:lnTo>
                    <a:pt x="24549" y="32550"/>
                  </a:lnTo>
                  <a:lnTo>
                    <a:pt x="24549" y="9388"/>
                  </a:lnTo>
                  <a:lnTo>
                    <a:pt x="19054" y="0"/>
                  </a:lnTo>
                  <a:close/>
                </a:path>
              </a:pathLst>
            </a:custGeom>
            <a:solidFill>
              <a:srgbClr val="000000"/>
            </a:solidFill>
          </p:spPr>
          <p:txBody>
            <a:bodyPr wrap="square" lIns="0" tIns="0" rIns="0" bIns="0" rtlCol="0"/>
            <a:lstStyle/>
            <a:p>
              <a:endParaRPr/>
            </a:p>
          </p:txBody>
        </p:sp>
        <p:sp>
          <p:nvSpPr>
            <p:cNvPr id="51" name="object 51"/>
            <p:cNvSpPr/>
            <p:nvPr/>
          </p:nvSpPr>
          <p:spPr>
            <a:xfrm>
              <a:off x="4604969" y="648721"/>
              <a:ext cx="24765" cy="42545"/>
            </a:xfrm>
            <a:custGeom>
              <a:avLst/>
              <a:gdLst/>
              <a:ahLst/>
              <a:cxnLst/>
              <a:rect l="l" t="t" r="r" b="b"/>
              <a:pathLst>
                <a:path w="24764" h="42545">
                  <a:moveTo>
                    <a:pt x="0" y="20969"/>
                  </a:moveTo>
                  <a:lnTo>
                    <a:pt x="0" y="9388"/>
                  </a:lnTo>
                  <a:lnTo>
                    <a:pt x="5495" y="0"/>
                  </a:lnTo>
                  <a:lnTo>
                    <a:pt x="12274" y="0"/>
                  </a:lnTo>
                  <a:lnTo>
                    <a:pt x="19054" y="0"/>
                  </a:lnTo>
                  <a:lnTo>
                    <a:pt x="24549" y="9388"/>
                  </a:lnTo>
                  <a:lnTo>
                    <a:pt x="24549" y="20969"/>
                  </a:lnTo>
                  <a:lnTo>
                    <a:pt x="24549" y="32550"/>
                  </a:lnTo>
                  <a:lnTo>
                    <a:pt x="19054" y="41939"/>
                  </a:lnTo>
                  <a:lnTo>
                    <a:pt x="12274" y="41939"/>
                  </a:lnTo>
                  <a:lnTo>
                    <a:pt x="5495" y="41939"/>
                  </a:lnTo>
                  <a:lnTo>
                    <a:pt x="0" y="32550"/>
                  </a:lnTo>
                  <a:lnTo>
                    <a:pt x="0" y="20969"/>
                  </a:lnTo>
                  <a:close/>
                </a:path>
              </a:pathLst>
            </a:custGeom>
            <a:ln w="7032">
              <a:solidFill>
                <a:srgbClr val="042433"/>
              </a:solidFill>
            </a:ln>
          </p:spPr>
          <p:txBody>
            <a:bodyPr wrap="square" lIns="0" tIns="0" rIns="0" bIns="0" rtlCol="0"/>
            <a:lstStyle/>
            <a:p>
              <a:endParaRPr/>
            </a:p>
          </p:txBody>
        </p:sp>
      </p:grpSp>
      <p:grpSp>
        <p:nvGrpSpPr>
          <p:cNvPr id="52" name="object 52"/>
          <p:cNvGrpSpPr/>
          <p:nvPr/>
        </p:nvGrpSpPr>
        <p:grpSpPr>
          <a:xfrm>
            <a:off x="221047" y="644196"/>
            <a:ext cx="1232535" cy="573405"/>
            <a:chOff x="3036679" y="657160"/>
            <a:chExt cx="1232535" cy="573405"/>
          </a:xfrm>
        </p:grpSpPr>
        <p:sp>
          <p:nvSpPr>
            <p:cNvPr id="53" name="object 53"/>
            <p:cNvSpPr/>
            <p:nvPr/>
          </p:nvSpPr>
          <p:spPr>
            <a:xfrm>
              <a:off x="3474643" y="657161"/>
              <a:ext cx="795020" cy="28575"/>
            </a:xfrm>
            <a:custGeom>
              <a:avLst/>
              <a:gdLst/>
              <a:ahLst/>
              <a:cxnLst/>
              <a:rect l="l" t="t" r="r" b="b"/>
              <a:pathLst>
                <a:path w="795020" h="28575">
                  <a:moveTo>
                    <a:pt x="181546" y="14071"/>
                  </a:moveTo>
                  <a:lnTo>
                    <a:pt x="174510" y="10553"/>
                  </a:lnTo>
                  <a:lnTo>
                    <a:pt x="153416" y="0"/>
                  </a:lnTo>
                  <a:lnTo>
                    <a:pt x="153416" y="10553"/>
                  </a:lnTo>
                  <a:lnTo>
                    <a:pt x="0" y="10553"/>
                  </a:lnTo>
                  <a:lnTo>
                    <a:pt x="0" y="17589"/>
                  </a:lnTo>
                  <a:lnTo>
                    <a:pt x="153416" y="17589"/>
                  </a:lnTo>
                  <a:lnTo>
                    <a:pt x="153416" y="28130"/>
                  </a:lnTo>
                  <a:lnTo>
                    <a:pt x="174510" y="17589"/>
                  </a:lnTo>
                  <a:lnTo>
                    <a:pt x="181546" y="14071"/>
                  </a:lnTo>
                  <a:close/>
                </a:path>
                <a:path w="795020" h="28575">
                  <a:moveTo>
                    <a:pt x="487692" y="14071"/>
                  </a:moveTo>
                  <a:lnTo>
                    <a:pt x="480656" y="10553"/>
                  </a:lnTo>
                  <a:lnTo>
                    <a:pt x="459562" y="0"/>
                  </a:lnTo>
                  <a:lnTo>
                    <a:pt x="459562" y="10553"/>
                  </a:lnTo>
                  <a:lnTo>
                    <a:pt x="392798" y="10553"/>
                  </a:lnTo>
                  <a:lnTo>
                    <a:pt x="392798" y="17589"/>
                  </a:lnTo>
                  <a:lnTo>
                    <a:pt x="459562" y="17589"/>
                  </a:lnTo>
                  <a:lnTo>
                    <a:pt x="459562" y="28130"/>
                  </a:lnTo>
                  <a:lnTo>
                    <a:pt x="480656" y="17589"/>
                  </a:lnTo>
                  <a:lnTo>
                    <a:pt x="487692" y="14071"/>
                  </a:lnTo>
                  <a:close/>
                </a:path>
                <a:path w="795020" h="28575">
                  <a:moveTo>
                    <a:pt x="794562" y="14071"/>
                  </a:moveTo>
                  <a:lnTo>
                    <a:pt x="787527" y="10553"/>
                  </a:lnTo>
                  <a:lnTo>
                    <a:pt x="766432" y="0"/>
                  </a:lnTo>
                  <a:lnTo>
                    <a:pt x="766432" y="10553"/>
                  </a:lnTo>
                  <a:lnTo>
                    <a:pt x="699668" y="10553"/>
                  </a:lnTo>
                  <a:lnTo>
                    <a:pt x="699668" y="17589"/>
                  </a:lnTo>
                  <a:lnTo>
                    <a:pt x="766432" y="17589"/>
                  </a:lnTo>
                  <a:lnTo>
                    <a:pt x="766432" y="28130"/>
                  </a:lnTo>
                  <a:lnTo>
                    <a:pt x="787527" y="17589"/>
                  </a:lnTo>
                  <a:lnTo>
                    <a:pt x="794562" y="14071"/>
                  </a:lnTo>
                  <a:close/>
                </a:path>
              </a:pathLst>
            </a:custGeom>
            <a:solidFill>
              <a:srgbClr val="156082"/>
            </a:solidFill>
          </p:spPr>
          <p:txBody>
            <a:bodyPr wrap="square" lIns="0" tIns="0" rIns="0" bIns="0" rtlCol="0"/>
            <a:lstStyle/>
            <a:p>
              <a:endParaRPr/>
            </a:p>
          </p:txBody>
        </p:sp>
        <p:pic>
          <p:nvPicPr>
            <p:cNvPr id="54" name="object 54"/>
            <p:cNvPicPr/>
            <p:nvPr/>
          </p:nvPicPr>
          <p:blipFill>
            <a:blip r:embed="rId13" cstate="print"/>
            <a:stretch>
              <a:fillRect/>
            </a:stretch>
          </p:blipFill>
          <p:spPr>
            <a:xfrm>
              <a:off x="3341506" y="958407"/>
              <a:ext cx="272093" cy="272093"/>
            </a:xfrm>
            <a:prstGeom prst="rect">
              <a:avLst/>
            </a:prstGeom>
          </p:spPr>
        </p:pic>
        <p:pic>
          <p:nvPicPr>
            <p:cNvPr id="55" name="object 55"/>
            <p:cNvPicPr/>
            <p:nvPr/>
          </p:nvPicPr>
          <p:blipFill>
            <a:blip r:embed="rId14" cstate="print"/>
            <a:stretch>
              <a:fillRect/>
            </a:stretch>
          </p:blipFill>
          <p:spPr>
            <a:xfrm>
              <a:off x="3036679" y="972727"/>
              <a:ext cx="247543" cy="247543"/>
            </a:xfrm>
            <a:prstGeom prst="rect">
              <a:avLst/>
            </a:prstGeom>
          </p:spPr>
        </p:pic>
        <p:pic>
          <p:nvPicPr>
            <p:cNvPr id="56" name="object 56"/>
            <p:cNvPicPr/>
            <p:nvPr/>
          </p:nvPicPr>
          <p:blipFill>
            <a:blip r:embed="rId15" cstate="print"/>
            <a:stretch>
              <a:fillRect/>
            </a:stretch>
          </p:blipFill>
          <p:spPr>
            <a:xfrm>
              <a:off x="3157566" y="793974"/>
              <a:ext cx="322570" cy="181707"/>
            </a:xfrm>
            <a:prstGeom prst="rect">
              <a:avLst/>
            </a:prstGeom>
          </p:spPr>
        </p:pic>
      </p:grpSp>
      <p:sp>
        <p:nvSpPr>
          <p:cNvPr id="57" name="object 57"/>
          <p:cNvSpPr/>
          <p:nvPr/>
        </p:nvSpPr>
        <p:spPr>
          <a:xfrm>
            <a:off x="1871125" y="643384"/>
            <a:ext cx="574040" cy="29209"/>
          </a:xfrm>
          <a:custGeom>
            <a:avLst/>
            <a:gdLst/>
            <a:ahLst/>
            <a:cxnLst/>
            <a:rect l="l" t="t" r="r" b="b"/>
            <a:pathLst>
              <a:path w="574039" h="29209">
                <a:moveTo>
                  <a:pt x="125971" y="14414"/>
                </a:moveTo>
                <a:lnTo>
                  <a:pt x="118579" y="10604"/>
                </a:lnTo>
                <a:lnTo>
                  <a:pt x="102489" y="2311"/>
                </a:lnTo>
                <a:lnTo>
                  <a:pt x="102489" y="17627"/>
                </a:lnTo>
                <a:lnTo>
                  <a:pt x="97802" y="17627"/>
                </a:lnTo>
                <a:lnTo>
                  <a:pt x="102489" y="17627"/>
                </a:lnTo>
                <a:lnTo>
                  <a:pt x="102489" y="2311"/>
                </a:lnTo>
                <a:lnTo>
                  <a:pt x="98018" y="0"/>
                </a:lnTo>
                <a:lnTo>
                  <a:pt x="97878" y="10553"/>
                </a:lnTo>
                <a:lnTo>
                  <a:pt x="88" y="9321"/>
                </a:lnTo>
                <a:lnTo>
                  <a:pt x="0" y="16357"/>
                </a:lnTo>
                <a:lnTo>
                  <a:pt x="97790" y="17576"/>
                </a:lnTo>
                <a:lnTo>
                  <a:pt x="97663" y="28117"/>
                </a:lnTo>
                <a:lnTo>
                  <a:pt x="119316" y="17627"/>
                </a:lnTo>
                <a:lnTo>
                  <a:pt x="125971" y="14414"/>
                </a:lnTo>
                <a:close/>
              </a:path>
              <a:path w="574039" h="29209">
                <a:moveTo>
                  <a:pt x="573735" y="14884"/>
                </a:moveTo>
                <a:lnTo>
                  <a:pt x="566712" y="11366"/>
                </a:lnTo>
                <a:lnTo>
                  <a:pt x="545604" y="812"/>
                </a:lnTo>
                <a:lnTo>
                  <a:pt x="545604" y="11366"/>
                </a:lnTo>
                <a:lnTo>
                  <a:pt x="341693" y="11366"/>
                </a:lnTo>
                <a:lnTo>
                  <a:pt x="341693" y="18402"/>
                </a:lnTo>
                <a:lnTo>
                  <a:pt x="545604" y="18402"/>
                </a:lnTo>
                <a:lnTo>
                  <a:pt x="545604" y="28943"/>
                </a:lnTo>
                <a:lnTo>
                  <a:pt x="566712" y="18402"/>
                </a:lnTo>
                <a:lnTo>
                  <a:pt x="573735" y="14884"/>
                </a:lnTo>
                <a:close/>
              </a:path>
            </a:pathLst>
          </a:custGeom>
          <a:solidFill>
            <a:srgbClr val="156082"/>
          </a:solidFill>
        </p:spPr>
        <p:txBody>
          <a:bodyPr wrap="square" lIns="0" tIns="0" rIns="0" bIns="0" rtlCol="0"/>
          <a:lstStyle/>
          <a:p>
            <a:endParaRPr/>
          </a:p>
        </p:txBody>
      </p:sp>
      <p:sp>
        <p:nvSpPr>
          <p:cNvPr id="58" name="object 58"/>
          <p:cNvSpPr txBox="1"/>
          <p:nvPr/>
        </p:nvSpPr>
        <p:spPr>
          <a:xfrm>
            <a:off x="2233126" y="498006"/>
            <a:ext cx="255904" cy="115570"/>
          </a:xfrm>
          <a:prstGeom prst="rect">
            <a:avLst/>
          </a:prstGeom>
        </p:spPr>
        <p:txBody>
          <a:bodyPr vert="horz" wrap="square" lIns="0" tIns="17145" rIns="0" bIns="0" rtlCol="0">
            <a:spAutoFit/>
          </a:bodyPr>
          <a:lstStyle/>
          <a:p>
            <a:pPr marL="12700">
              <a:lnSpc>
                <a:spcPct val="100000"/>
              </a:lnSpc>
              <a:spcBef>
                <a:spcPts val="135"/>
              </a:spcBef>
            </a:pPr>
            <a:r>
              <a:rPr sz="550" spc="-10" dirty="0">
                <a:solidFill>
                  <a:srgbClr val="FF0000"/>
                </a:solidFill>
                <a:latin typeface="Arial"/>
                <a:cs typeface="Arial"/>
              </a:rPr>
              <a:t>Output</a:t>
            </a:r>
            <a:endParaRPr sz="550">
              <a:latin typeface="Arial"/>
              <a:cs typeface="Arial"/>
            </a:endParaRPr>
          </a:p>
        </p:txBody>
      </p:sp>
      <p:sp>
        <p:nvSpPr>
          <p:cNvPr id="59" name="object 59"/>
          <p:cNvSpPr txBox="1"/>
          <p:nvPr/>
        </p:nvSpPr>
        <p:spPr>
          <a:xfrm>
            <a:off x="279942" y="1198689"/>
            <a:ext cx="2348865" cy="1587934"/>
          </a:xfrm>
          <a:prstGeom prst="rect">
            <a:avLst/>
          </a:prstGeom>
        </p:spPr>
        <p:txBody>
          <a:bodyPr vert="horz" wrap="square" lIns="0" tIns="55244" rIns="0" bIns="0" rtlCol="0">
            <a:spAutoFit/>
          </a:bodyPr>
          <a:lstStyle/>
          <a:p>
            <a:pPr marL="332105">
              <a:lnSpc>
                <a:spcPct val="100000"/>
              </a:lnSpc>
              <a:spcBef>
                <a:spcPts val="434"/>
              </a:spcBef>
            </a:pPr>
            <a:r>
              <a:rPr sz="1100" b="1" dirty="0">
                <a:latin typeface="Arial"/>
                <a:cs typeface="Arial"/>
              </a:rPr>
              <a:t>Standard Deep Networks</a:t>
            </a:r>
            <a:endParaRPr sz="1100" dirty="0">
              <a:latin typeface="Arial"/>
              <a:cs typeface="Arial"/>
            </a:endParaRPr>
          </a:p>
          <a:p>
            <a:pPr marL="176213" marR="30480" indent="-171450">
              <a:lnSpc>
                <a:spcPct val="102600"/>
              </a:lnSpc>
              <a:spcBef>
                <a:spcPts val="300"/>
              </a:spcBef>
              <a:buFont typeface="Arial" panose="020B0604020202020204" pitchFamily="34" charset="0"/>
              <a:buChar char="•"/>
            </a:pPr>
            <a:r>
              <a:rPr sz="1100" dirty="0">
                <a:latin typeface="Arial"/>
                <a:cs typeface="Arial"/>
              </a:rPr>
              <a:t>Always process </a:t>
            </a:r>
            <a:r>
              <a:rPr sz="1100" b="1" dirty="0">
                <a:latin typeface="Arial"/>
                <a:cs typeface="Arial"/>
              </a:rPr>
              <a:t>all layers</a:t>
            </a:r>
            <a:endParaRPr lang="en-US" sz="1100" dirty="0">
              <a:latin typeface="Arial"/>
              <a:cs typeface="Arial"/>
            </a:endParaRPr>
          </a:p>
          <a:p>
            <a:pPr marL="176213" marR="30480" indent="-171450">
              <a:lnSpc>
                <a:spcPct val="102600"/>
              </a:lnSpc>
              <a:spcBef>
                <a:spcPts val="300"/>
              </a:spcBef>
              <a:buFont typeface="Arial" panose="020B0604020202020204" pitchFamily="34" charset="0"/>
              <a:buChar char="•"/>
            </a:pPr>
            <a:r>
              <a:rPr lang="en-US" sz="1100" dirty="0">
                <a:latin typeface="Arial"/>
                <a:cs typeface="Arial"/>
              </a:rPr>
              <a:t>Wastes computation on “easy” inputs.</a:t>
            </a:r>
          </a:p>
          <a:p>
            <a:pPr marL="176213" marR="30480" indent="-171450">
              <a:lnSpc>
                <a:spcPct val="102600"/>
              </a:lnSpc>
              <a:spcBef>
                <a:spcPts val="300"/>
              </a:spcBef>
              <a:buFont typeface="Arial" panose="020B0604020202020204" pitchFamily="34" charset="0"/>
              <a:buChar char="•"/>
            </a:pPr>
            <a:r>
              <a:rPr lang="en-US" sz="1100" dirty="0">
                <a:latin typeface="Arial"/>
                <a:cs typeface="Arial"/>
              </a:rPr>
              <a:t>Can eliminate layers to reduce latency (impact on accuracy)</a:t>
            </a:r>
          </a:p>
          <a:p>
            <a:pPr marL="176213" marR="30480" indent="-171450">
              <a:lnSpc>
                <a:spcPct val="102600"/>
              </a:lnSpc>
              <a:spcBef>
                <a:spcPts val="300"/>
              </a:spcBef>
              <a:buFont typeface="Arial" panose="020B0604020202020204" pitchFamily="34" charset="0"/>
              <a:buChar char="•"/>
            </a:pPr>
            <a:r>
              <a:rPr sz="1100" dirty="0">
                <a:latin typeface="Arial"/>
                <a:cs typeface="Arial"/>
              </a:rPr>
              <a:t>No flexibility to trade accuracy vs. speed</a:t>
            </a:r>
            <a:r>
              <a:rPr lang="en-US" sz="1100" dirty="0">
                <a:latin typeface="Arial"/>
                <a:cs typeface="Arial"/>
              </a:rPr>
              <a:t>.</a:t>
            </a:r>
          </a:p>
        </p:txBody>
      </p:sp>
      <p:sp>
        <p:nvSpPr>
          <p:cNvPr id="61" name="object 61"/>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lang="en-US"/>
              <a:t>S. Subramaniyan et al.</a:t>
            </a:r>
            <a:endParaRPr spc="-25" dirty="0"/>
          </a:p>
        </p:txBody>
      </p:sp>
      <p:sp>
        <p:nvSpPr>
          <p:cNvPr id="62" name="object 62"/>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The</a:t>
            </a:r>
            <a:r>
              <a:rPr spc="35" dirty="0"/>
              <a:t> </a:t>
            </a:r>
            <a:r>
              <a:rPr dirty="0"/>
              <a:t>Ohio</a:t>
            </a:r>
            <a:r>
              <a:rPr spc="35" dirty="0"/>
              <a:t> </a:t>
            </a:r>
            <a:r>
              <a:rPr dirty="0"/>
              <a:t>State</a:t>
            </a:r>
            <a:r>
              <a:rPr spc="35" dirty="0"/>
              <a:t> </a:t>
            </a:r>
            <a:r>
              <a:rPr spc="-10" dirty="0"/>
              <a:t>University</a:t>
            </a:r>
          </a:p>
        </p:txBody>
      </p:sp>
      <p:sp>
        <p:nvSpPr>
          <p:cNvPr id="69" name="Slide Number Placeholder 68">
            <a:extLst>
              <a:ext uri="{FF2B5EF4-FFF2-40B4-BE49-F238E27FC236}">
                <a16:creationId xmlns:a16="http://schemas.microsoft.com/office/drawing/2014/main" id="{844AEAD1-60F2-87B4-6253-7E0D32170116}"/>
              </a:ext>
            </a:extLst>
          </p:cNvPr>
          <p:cNvSpPr>
            <a:spLocks noGrp="1"/>
          </p:cNvSpPr>
          <p:nvPr>
            <p:ph type="sldNum" sz="quarter" idx="4"/>
          </p:nvPr>
        </p:nvSpPr>
        <p:spPr/>
        <p:txBody>
          <a:bodyPr/>
          <a:lstStyle/>
          <a:p>
            <a:fld id="{1CE09141-35DA-7E49-BA2C-6FDD127859D0}" type="slidenum">
              <a:rPr lang="en-US" smtClean="0"/>
              <a:pPr/>
              <a:t>8</a:t>
            </a:fld>
            <a:endParaRPr lang="en-US" dirty="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P spid="14" grpId="0" animBg="1"/>
      <p:bldP spid="31" grpId="0"/>
      <p:bldP spid="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descr="$PPTXTitle"/>
          <p:cNvSpPr txBox="1">
            <a:spLocks noGrp="1"/>
          </p:cNvSpPr>
          <p:nvPr>
            <p:ph type="title"/>
          </p:nvPr>
        </p:nvSpPr>
        <p:spPr>
          <a:xfrm>
            <a:off x="95300" y="194828"/>
            <a:ext cx="4235400" cy="232756"/>
          </a:xfrm>
          <a:prstGeom prst="rect">
            <a:avLst/>
          </a:prstGeom>
        </p:spPr>
        <p:txBody>
          <a:bodyPr vert="horz" wrap="square" lIns="0" tIns="17145" rIns="0" bIns="0" rtlCol="0">
            <a:spAutoFit/>
          </a:bodyPr>
          <a:lstStyle/>
          <a:p>
            <a:pPr marL="12700">
              <a:lnSpc>
                <a:spcPct val="100000"/>
              </a:lnSpc>
              <a:spcBef>
                <a:spcPts val="135"/>
              </a:spcBef>
            </a:pPr>
            <a:r>
              <a:rPr dirty="0">
                <a:solidFill>
                  <a:srgbClr val="BA0C2F"/>
                </a:solidFill>
              </a:rPr>
              <a:t>Impact of Confidence on Latency and Accuracy</a:t>
            </a:r>
          </a:p>
        </p:txBody>
      </p:sp>
      <p:sp>
        <p:nvSpPr>
          <p:cNvPr id="124" name="object 124"/>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lang="en-US"/>
              <a:t>S. Subramaniyan et al.</a:t>
            </a:r>
            <a:endParaRPr spc="-25" dirty="0"/>
          </a:p>
        </p:txBody>
      </p:sp>
      <p:sp>
        <p:nvSpPr>
          <p:cNvPr id="125" name="object 125"/>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The</a:t>
            </a:r>
            <a:r>
              <a:rPr spc="35" dirty="0"/>
              <a:t> </a:t>
            </a:r>
            <a:r>
              <a:rPr dirty="0"/>
              <a:t>Ohio</a:t>
            </a:r>
            <a:r>
              <a:rPr spc="35" dirty="0"/>
              <a:t> </a:t>
            </a:r>
            <a:r>
              <a:rPr dirty="0"/>
              <a:t>State</a:t>
            </a:r>
            <a:r>
              <a:rPr spc="35" dirty="0"/>
              <a:t> </a:t>
            </a:r>
            <a:r>
              <a:rPr spc="-10" dirty="0"/>
              <a:t>University</a:t>
            </a:r>
          </a:p>
        </p:txBody>
      </p:sp>
      <p:pic>
        <p:nvPicPr>
          <p:cNvPr id="127" name="Picture 126">
            <a:extLst>
              <a:ext uri="{FF2B5EF4-FFF2-40B4-BE49-F238E27FC236}">
                <a16:creationId xmlns:a16="http://schemas.microsoft.com/office/drawing/2014/main" id="{CBEFFB1E-9DD7-70B0-6686-F286A65794DC}"/>
              </a:ext>
            </a:extLst>
          </p:cNvPr>
          <p:cNvPicPr>
            <a:picLocks noChangeAspect="1"/>
          </p:cNvPicPr>
          <p:nvPr/>
        </p:nvPicPr>
        <p:blipFill>
          <a:blip r:embed="rId2"/>
          <a:stretch>
            <a:fillRect/>
          </a:stretch>
        </p:blipFill>
        <p:spPr>
          <a:xfrm>
            <a:off x="369620" y="866542"/>
            <a:ext cx="4864100" cy="1691082"/>
          </a:xfrm>
          <a:prstGeom prst="rect">
            <a:avLst/>
          </a:prstGeom>
        </p:spPr>
      </p:pic>
      <p:sp>
        <p:nvSpPr>
          <p:cNvPr id="128" name="TextBox 127">
            <a:extLst>
              <a:ext uri="{FF2B5EF4-FFF2-40B4-BE49-F238E27FC236}">
                <a16:creationId xmlns:a16="http://schemas.microsoft.com/office/drawing/2014/main" id="{D41598D5-420C-6EF7-4889-A2D2970C7A3F}"/>
              </a:ext>
            </a:extLst>
          </p:cNvPr>
          <p:cNvSpPr txBox="1"/>
          <p:nvPr/>
        </p:nvSpPr>
        <p:spPr>
          <a:xfrm>
            <a:off x="62025" y="2618894"/>
            <a:ext cx="5250155" cy="400110"/>
          </a:xfrm>
          <a:prstGeom prst="rect">
            <a:avLst/>
          </a:prstGeom>
          <a:noFill/>
        </p:spPr>
        <p:txBody>
          <a:bodyPr wrap="none" rtlCol="0">
            <a:spAutoFit/>
          </a:bodyPr>
          <a:lstStyle/>
          <a:p>
            <a:pPr marL="171450" indent="-171450">
              <a:buFont typeface="Arial" panose="020B0604020202020204" pitchFamily="34" charset="0"/>
              <a:buChar char="•"/>
            </a:pPr>
            <a:r>
              <a:rPr lang="en-US" sz="1000" dirty="0">
                <a:solidFill>
                  <a:srgbClr val="BA0C2F"/>
                </a:solidFill>
                <a:latin typeface="Arial"/>
                <a:cs typeface="Arial"/>
              </a:rPr>
              <a:t>D</a:t>
            </a:r>
            <a:r>
              <a:rPr lang="en-US" sz="1000" b="0" dirty="0">
                <a:solidFill>
                  <a:srgbClr val="BA0C2F"/>
                </a:solidFill>
                <a:latin typeface="Arial"/>
                <a:cs typeface="Arial"/>
              </a:rPr>
              <a:t>ynamically adjust the confidence threshold to trade off between latency and accuracy</a:t>
            </a:r>
          </a:p>
          <a:p>
            <a:pPr marL="403225" indent="-166688">
              <a:buFont typeface="Arial" panose="020B0604020202020204" pitchFamily="34" charset="0"/>
              <a:buChar char="•"/>
            </a:pPr>
            <a:r>
              <a:rPr lang="en-US" sz="1000" dirty="0">
                <a:solidFill>
                  <a:schemeClr val="tx1"/>
                </a:solidFill>
                <a:latin typeface="Arial"/>
                <a:cs typeface="Arial"/>
              </a:rPr>
              <a:t>Can help reduce latency without sacrificing accuracy (e.g., 0.4)</a:t>
            </a:r>
            <a:endParaRPr lang="en-US" sz="1000" b="0" dirty="0">
              <a:solidFill>
                <a:schemeClr val="tx1"/>
              </a:solidFill>
              <a:latin typeface="Arial"/>
              <a:cs typeface="Arial"/>
            </a:endParaRPr>
          </a:p>
        </p:txBody>
      </p:sp>
      <p:sp>
        <p:nvSpPr>
          <p:cNvPr id="129" name="TextBox 128">
            <a:extLst>
              <a:ext uri="{FF2B5EF4-FFF2-40B4-BE49-F238E27FC236}">
                <a16:creationId xmlns:a16="http://schemas.microsoft.com/office/drawing/2014/main" id="{C5323B2A-1D83-3D85-4054-D9EEA6F39A62}"/>
              </a:ext>
            </a:extLst>
          </p:cNvPr>
          <p:cNvSpPr txBox="1"/>
          <p:nvPr/>
        </p:nvSpPr>
        <p:spPr>
          <a:xfrm>
            <a:off x="33812" y="488587"/>
            <a:ext cx="3320140" cy="400110"/>
          </a:xfrm>
          <a:prstGeom prst="rect">
            <a:avLst/>
          </a:prstGeom>
          <a:noFill/>
        </p:spPr>
        <p:txBody>
          <a:bodyPr wrap="none" rtlCol="0">
            <a:spAutoFit/>
          </a:bodyPr>
          <a:lstStyle/>
          <a:p>
            <a:pPr marL="171450" indent="-171450">
              <a:buFont typeface="Arial" panose="020B0604020202020204" pitchFamily="34" charset="0"/>
              <a:buChar char="•"/>
            </a:pPr>
            <a:r>
              <a:rPr lang="en-US" sz="1000" b="0" dirty="0">
                <a:solidFill>
                  <a:schemeClr val="tx1"/>
                </a:solidFill>
                <a:latin typeface="Arial"/>
                <a:cs typeface="Arial"/>
              </a:rPr>
              <a:t>Example: ResNet34</a:t>
            </a:r>
          </a:p>
          <a:p>
            <a:pPr marL="171450" indent="-171450">
              <a:buFont typeface="Arial" panose="020B0604020202020204" pitchFamily="34" charset="0"/>
              <a:buChar char="•"/>
            </a:pPr>
            <a:r>
              <a:rPr lang="en-US" sz="1000" dirty="0">
                <a:solidFill>
                  <a:schemeClr val="tx1"/>
                </a:solidFill>
                <a:latin typeface="Arial"/>
                <a:cs typeface="Arial"/>
              </a:rPr>
              <a:t>Numbers in the figures represent the early exit taken</a:t>
            </a:r>
          </a:p>
        </p:txBody>
      </p:sp>
      <p:sp>
        <p:nvSpPr>
          <p:cNvPr id="9" name="Slide Number Placeholder 8">
            <a:extLst>
              <a:ext uri="{FF2B5EF4-FFF2-40B4-BE49-F238E27FC236}">
                <a16:creationId xmlns:a16="http://schemas.microsoft.com/office/drawing/2014/main" id="{97229310-885B-8582-CAD8-52DF0F94172D}"/>
              </a:ext>
            </a:extLst>
          </p:cNvPr>
          <p:cNvSpPr>
            <a:spLocks noGrp="1"/>
          </p:cNvSpPr>
          <p:nvPr>
            <p:ph type="sldNum" sz="quarter" idx="4"/>
          </p:nvPr>
        </p:nvSpPr>
        <p:spPr/>
        <p:txBody>
          <a:bodyPr/>
          <a:lstStyle/>
          <a:p>
            <a:fld id="{1CE09141-35DA-7E49-BA2C-6FDD127859D0}" type="slidenum">
              <a:rPr lang="en-US" smtClean="0"/>
              <a:pPr/>
              <a:t>9</a:t>
            </a:fld>
            <a:endParaRPr lang="en-US" dirty="0"/>
          </a:p>
        </p:txBody>
      </p:sp>
      <p:cxnSp>
        <p:nvCxnSpPr>
          <p:cNvPr id="4" name="Straight Arrow Connector 3">
            <a:extLst>
              <a:ext uri="{FF2B5EF4-FFF2-40B4-BE49-F238E27FC236}">
                <a16:creationId xmlns:a16="http://schemas.microsoft.com/office/drawing/2014/main" id="{B1A99970-08FA-C9D5-A3F1-CF4623569863}"/>
              </a:ext>
            </a:extLst>
          </p:cNvPr>
          <p:cNvCxnSpPr>
            <a:cxnSpLocks/>
          </p:cNvCxnSpPr>
          <p:nvPr/>
        </p:nvCxnSpPr>
        <p:spPr>
          <a:xfrm>
            <a:off x="4090619" y="1089025"/>
            <a:ext cx="228600" cy="228600"/>
          </a:xfrm>
          <a:prstGeom prst="straightConnector1">
            <a:avLst/>
          </a:prstGeom>
          <a:ln w="28575">
            <a:solidFill>
              <a:srgbClr val="BA0C2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9F636E0-594D-A0C8-EC48-E94B4360E1A2}"/>
              </a:ext>
            </a:extLst>
          </p:cNvPr>
          <p:cNvCxnSpPr>
            <a:cxnSpLocks/>
          </p:cNvCxnSpPr>
          <p:nvPr/>
        </p:nvCxnSpPr>
        <p:spPr>
          <a:xfrm>
            <a:off x="1579582" y="1380260"/>
            <a:ext cx="228600" cy="228600"/>
          </a:xfrm>
          <a:prstGeom prst="straightConnector1">
            <a:avLst/>
          </a:prstGeom>
          <a:ln w="28575">
            <a:solidFill>
              <a:srgbClr val="BA0C2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2376</TotalTime>
  <Words>2478</Words>
  <Application>Microsoft Macintosh PowerPoint</Application>
  <PresentationFormat>Custom</PresentationFormat>
  <Paragraphs>537</Paragraphs>
  <Slides>29</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 Unicode MS</vt:lpstr>
      <vt:lpstr>Aptos</vt:lpstr>
      <vt:lpstr>Arial</vt:lpstr>
      <vt:lpstr>Calibri</vt:lpstr>
      <vt:lpstr>Cambria Math</vt:lpstr>
      <vt:lpstr>Courier New</vt:lpstr>
      <vt:lpstr>DejaVu Sans</vt:lpstr>
      <vt:lpstr>Lucida Grande</vt:lpstr>
      <vt:lpstr>Times New Roman</vt:lpstr>
      <vt:lpstr>Office Theme</vt:lpstr>
      <vt:lpstr>SEEB-GPU: Early-Exit Aware Scheduling and Batching for Edge GPU Inference</vt:lpstr>
      <vt:lpstr>Why Edge Image Processing?</vt:lpstr>
      <vt:lpstr>DNN Inference on Edge-GPUs</vt:lpstr>
      <vt:lpstr>Edge-GPU Spatial Sharing Notation</vt:lpstr>
      <vt:lpstr>MPS vs TPC Masking</vt:lpstr>
      <vt:lpstr>Impact of TPC Assignment on Latency</vt:lpstr>
      <vt:lpstr>Impact of Batching on Latency and Throughput</vt:lpstr>
      <vt:lpstr>What About the Model Structure?</vt:lpstr>
      <vt:lpstr>Impact of Confidence on Latency and Accuracy</vt:lpstr>
      <vt:lpstr>GPU Efficacy: A Unified Performance Metric</vt:lpstr>
      <vt:lpstr>Existing Solutions</vt:lpstr>
      <vt:lpstr>Design Challenges</vt:lpstr>
      <vt:lpstr>SEEB-GPU: Aggregation</vt:lpstr>
      <vt:lpstr>SEEB-GPU: TPC Allocation</vt:lpstr>
      <vt:lpstr>SEEB-GPU: Batch Size and Confidence</vt:lpstr>
      <vt:lpstr>SEEB-GPU: Dispatch</vt:lpstr>
      <vt:lpstr>Experimental Setup</vt:lpstr>
      <vt:lpstr>Workloads and Baselines</vt:lpstr>
      <vt:lpstr>Evaluation on Real-World PAI Trace</vt:lpstr>
      <vt:lpstr>Evaluation on Poisson Trace</vt:lpstr>
      <vt:lpstr>Sensitivity Analysis (PAI Trace)</vt:lpstr>
      <vt:lpstr>Overhead</vt:lpstr>
      <vt:lpstr>Conclusion</vt:lpstr>
      <vt:lpstr>PowerPoint Presentation</vt:lpstr>
      <vt:lpstr>Backup Slides</vt:lpstr>
      <vt:lpstr>Discussion</vt:lpstr>
      <vt:lpstr>Impact of TPC Assignment on Latency</vt:lpstr>
      <vt:lpstr>Evaluation on Gamma Trace</vt:lpstr>
      <vt:lpstr>Ablation Study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SEEB-GPU: Early-Exit Aware Scheduling and Batching for Edge GPU Inference</dc:title>
  <dc:creator> Srinivasan Subramaniyan, Rudra Joshi, Xiaorui Wang, Marco Brocanell</dc:creator>
  <cp:lastModifiedBy>Brocanelli, Marco</cp:lastModifiedBy>
  <cp:revision>134</cp:revision>
  <dcterms:created xsi:type="dcterms:W3CDTF">2025-11-24T18:32:23Z</dcterms:created>
  <dcterms:modified xsi:type="dcterms:W3CDTF">2025-12-02T17:55:24Z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2025-11-24T00:00:00Z</vt:filetime>
  </property>
  <property fmtid="{D5CDD505-2E9C-101B-9397-08002B2CF9AE}" pid="3" name="Creator">
    <vt:lpwstr>LaTeX with Beamer class</vt:lpwstr>
  </property>
  <property fmtid="{D5CDD505-2E9C-101B-9397-08002B2CF9AE}" pid="4" name="LastSaved">
    <vt:filetime>2025-11-24T00:00:00Z</vt:filetime>
  </property>
  <property fmtid="{D5CDD505-2E9C-101B-9397-08002B2CF9AE}" pid="5" name="PTEX.Fullbanner">
    <vt:lpwstr>This is pdfTeX, Version 3.141592653-2.6-1.40.27 (TeX Live 2025) kpathsea version 6.4.1</vt:lpwstr>
  </property>
  <property fmtid="{D5CDD505-2E9C-101B-9397-08002B2CF9AE}" pid="6" name="Producer">
    <vt:lpwstr>pdfTeX-1.40.27</vt:lpwstr>
  </property>
</Properties>
</file>